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4"/>
  </p:sldMasterIdLst>
  <p:notesMasterIdLst>
    <p:notesMasterId r:id="rId17"/>
  </p:notesMasterIdLst>
  <p:handoutMasterIdLst>
    <p:handoutMasterId r:id="rId18"/>
  </p:handoutMasterIdLst>
  <p:sldIdLst>
    <p:sldId id="256" r:id="rId5"/>
    <p:sldId id="257" r:id="rId6"/>
    <p:sldId id="258" r:id="rId7"/>
    <p:sldId id="259" r:id="rId8"/>
    <p:sldId id="261" r:id="rId9"/>
    <p:sldId id="265" r:id="rId10"/>
    <p:sldId id="260" r:id="rId11"/>
    <p:sldId id="283" r:id="rId12"/>
    <p:sldId id="284" r:id="rId13"/>
    <p:sldId id="281" r:id="rId14"/>
    <p:sldId id="262" r:id="rId15"/>
    <p:sldId id="277" r:id="rId16"/>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311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3164"/>
    <a:srgbClr val="225B5F"/>
    <a:srgbClr val="E6E6E6"/>
    <a:srgbClr val="0F1722"/>
    <a:srgbClr val="348151"/>
    <a:srgbClr val="1B24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showGuides="1">
      <p:cViewPr varScale="1">
        <p:scale>
          <a:sx n="112" d="100"/>
          <a:sy n="112" d="100"/>
        </p:scale>
        <p:origin x="552" y="96"/>
      </p:cViewPr>
      <p:guideLst>
        <p:guide orient="horz" pos="2160"/>
        <p:guide pos="3840"/>
        <p:guide orient="horz" pos="3113"/>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E4FC509-A25D-4AC1-956B-244FAC61AF2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1EDCBDF-04F2-4646-A118-9A2CBABEDF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DA3C146-E2BA-41EA-8AE9-0C67692768F2}" type="datetimeFigureOut">
              <a:rPr lang="en-US" smtClean="0"/>
              <a:t>5/11/2023</a:t>
            </a:fld>
            <a:endParaRPr lang="en-US" dirty="0"/>
          </a:p>
        </p:txBody>
      </p:sp>
      <p:sp>
        <p:nvSpPr>
          <p:cNvPr id="4" name="Footer Placeholder 3">
            <a:extLst>
              <a:ext uri="{FF2B5EF4-FFF2-40B4-BE49-F238E27FC236}">
                <a16:creationId xmlns:a16="http://schemas.microsoft.com/office/drawing/2014/main" id="{95BD4EF4-9023-4CAF-937E-F78CF009DB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0300887-CA61-4CEF-BD28-E51D6F957D7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00C303-0EDA-42E1-9745-6C6A39A7B5C4}" type="slidenum">
              <a:rPr lang="en-US" smtClean="0"/>
              <a:t>‹#›</a:t>
            </a:fld>
            <a:endParaRPr lang="en-US" dirty="0"/>
          </a:p>
        </p:txBody>
      </p:sp>
    </p:spTree>
    <p:extLst>
      <p:ext uri="{BB962C8B-B14F-4D97-AF65-F5344CB8AC3E}">
        <p14:creationId xmlns:p14="http://schemas.microsoft.com/office/powerpoint/2010/main" val="3016766461"/>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png>
</file>

<file path=ppt/media/image12.svg>
</file>

<file path=ppt/media/image13.jpeg>
</file>

<file path=ppt/media/image14.png>
</file>

<file path=ppt/media/image15.png>
</file>

<file path=ppt/media/image16.jpeg>
</file>

<file path=ppt/media/image17.png>
</file>

<file path=ppt/media/image18.jpeg>
</file>

<file path=ppt/media/image19.jpeg>
</file>

<file path=ppt/media/image2.png>
</file>

<file path=ppt/media/image20.jpg>
</file>

<file path=ppt/media/image21.jpg>
</file>

<file path=ppt/media/image22.jpeg>
</file>

<file path=ppt/media/image3.svg>
</file>

<file path=ppt/media/image4.png>
</file>

<file path=ppt/media/image5.svg>
</file>

<file path=ppt/media/image6.jpe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7D3EB6-8099-4744-9273-C8C1DD61A2EA}" type="datetimeFigureOut">
              <a:rPr lang="en-US" noProof="0" smtClean="0"/>
              <a:t>5/11/2023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C40A10-6036-4879-816D-55C01FC94846}" type="slidenum">
              <a:rPr lang="en-US" noProof="0" smtClean="0"/>
              <a:t>‹#›</a:t>
            </a:fld>
            <a:endParaRPr lang="en-US" noProof="0" dirty="0"/>
          </a:p>
        </p:txBody>
      </p:sp>
    </p:spTree>
    <p:extLst>
      <p:ext uri="{BB962C8B-B14F-4D97-AF65-F5344CB8AC3E}">
        <p14:creationId xmlns:p14="http://schemas.microsoft.com/office/powerpoint/2010/main" val="7657396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Log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8196A9-689D-4410-BFC0-7ACB19755A0C}"/>
              </a:ext>
            </a:extLst>
          </p:cNvPr>
          <p:cNvSpPr/>
          <p:nvPr userDrawn="1"/>
        </p:nvSpPr>
        <p:spPr>
          <a:xfrm>
            <a:off x="0" y="0"/>
            <a:ext cx="12192000" cy="4416552"/>
          </a:xfrm>
          <a:prstGeom prst="rect">
            <a:avLst/>
          </a:prstGeom>
          <a:blipFill>
            <a:blip r:embed="rId2"/>
            <a:srcRect/>
            <a:stretch>
              <a:fillRect l="-842"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1">
            <a:extLst>
              <a:ext uri="{FF2B5EF4-FFF2-40B4-BE49-F238E27FC236}">
                <a16:creationId xmlns:a16="http://schemas.microsoft.com/office/drawing/2014/main" id="{129BFEAD-57CF-438A-8084-C5AC7F47E544}"/>
              </a:ext>
            </a:extLst>
          </p:cNvPr>
          <p:cNvSpPr>
            <a:spLocks noGrp="1"/>
          </p:cNvSpPr>
          <p:nvPr>
            <p:ph type="ctrTitle" hasCustomPrompt="1"/>
          </p:nvPr>
        </p:nvSpPr>
        <p:spPr>
          <a:xfrm>
            <a:off x="1524000" y="2462986"/>
            <a:ext cx="9144000" cy="1786094"/>
          </a:xfrm>
        </p:spPr>
        <p:txBody>
          <a:bodyPr anchor="b"/>
          <a:lstStyle>
            <a:lvl1pPr algn="ctr">
              <a:defRPr sz="6000"/>
            </a:lvl1pPr>
          </a:lstStyle>
          <a:p>
            <a:r>
              <a:rPr lang="en-US" noProof="0"/>
              <a:t>CLICK TO EDIT MASTER TITLE STYLE</a:t>
            </a:r>
          </a:p>
        </p:txBody>
      </p:sp>
      <p:sp>
        <p:nvSpPr>
          <p:cNvPr id="4" name="Date Placeholder 3">
            <a:extLst>
              <a:ext uri="{FF2B5EF4-FFF2-40B4-BE49-F238E27FC236}">
                <a16:creationId xmlns:a16="http://schemas.microsoft.com/office/drawing/2014/main" id="{7E17A3CB-B083-4E49-9123-A5E47559DCDB}"/>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A8C4102C-4609-416C-A808-0FFE0051DAA1}"/>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D7BCC5D-6F2C-472F-BD4C-4096793DFC2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7" name="Rectangle 6">
            <a:extLst>
              <a:ext uri="{FF2B5EF4-FFF2-40B4-BE49-F238E27FC236}">
                <a16:creationId xmlns:a16="http://schemas.microsoft.com/office/drawing/2014/main" id="{7BE854BB-FA44-4CAB-85DF-F5C412560348}"/>
              </a:ext>
            </a:extLst>
          </p:cNvPr>
          <p:cNvSpPr/>
          <p:nvPr userDrawn="1"/>
        </p:nvSpPr>
        <p:spPr>
          <a:xfrm>
            <a:off x="0" y="4416552"/>
            <a:ext cx="12192000" cy="2441448"/>
          </a:xfrm>
          <a:prstGeom prst="rect">
            <a:avLst/>
          </a:prstGeom>
          <a:gradFill flip="none" rotWithShape="1">
            <a:gsLst>
              <a:gs pos="0">
                <a:schemeClr val="accent2"/>
              </a:gs>
              <a:gs pos="34000">
                <a:srgbClr val="0F1722"/>
              </a:gs>
              <a:gs pos="69000">
                <a:srgbClr val="0F1722"/>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Subtitle 2">
            <a:extLst>
              <a:ext uri="{FF2B5EF4-FFF2-40B4-BE49-F238E27FC236}">
                <a16:creationId xmlns:a16="http://schemas.microsoft.com/office/drawing/2014/main" id="{389BFFF1-5465-4317-B9DB-C23A5B1D76EF}"/>
              </a:ext>
            </a:extLst>
          </p:cNvPr>
          <p:cNvSpPr>
            <a:spLocks noGrp="1"/>
          </p:cNvSpPr>
          <p:nvPr>
            <p:ph type="subTitle" idx="1"/>
          </p:nvPr>
        </p:nvSpPr>
        <p:spPr>
          <a:xfrm>
            <a:off x="1524000" y="4734696"/>
            <a:ext cx="9144000" cy="459798"/>
          </a:xfrm>
        </p:spPr>
        <p:txBody>
          <a:bodyPr lIns="0" tIns="0" rIns="0" bIns="0">
            <a:normAutofit/>
          </a:bodyPr>
          <a:lstStyle>
            <a:lvl1pPr marL="0" indent="0" algn="ctr">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0" name="Picture Placeholder 9">
            <a:extLst>
              <a:ext uri="{FF2B5EF4-FFF2-40B4-BE49-F238E27FC236}">
                <a16:creationId xmlns:a16="http://schemas.microsoft.com/office/drawing/2014/main" id="{EA313B4B-5B98-4B33-885A-DF7669E72D7A}"/>
              </a:ext>
            </a:extLst>
          </p:cNvPr>
          <p:cNvSpPr>
            <a:spLocks noGrp="1"/>
          </p:cNvSpPr>
          <p:nvPr>
            <p:ph type="pic" sz="quarter" idx="13"/>
          </p:nvPr>
        </p:nvSpPr>
        <p:spPr>
          <a:xfrm>
            <a:off x="5355336" y="1172982"/>
            <a:ext cx="1481328" cy="758952"/>
          </a:xfrm>
        </p:spPr>
        <p:txBody>
          <a:bodyPr anchor="ctr" anchorCtr="0">
            <a:normAutofit/>
          </a:bodyPr>
          <a:lstStyle>
            <a:lvl1pPr marL="0" indent="0" algn="ctr">
              <a:buNone/>
              <a:defRPr sz="14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676B4374-8F24-43DE-860D-E5C6EA850AB4}"/>
              </a:ext>
            </a:extLst>
          </p:cNvPr>
          <p:cNvGrpSpPr/>
          <p:nvPr userDrawn="1"/>
        </p:nvGrpSpPr>
        <p:grpSpPr>
          <a:xfrm>
            <a:off x="3619265" y="2253996"/>
            <a:ext cx="4953471" cy="100584"/>
            <a:chOff x="3631692" y="2253996"/>
            <a:chExt cx="4953471" cy="100584"/>
          </a:xfrm>
        </p:grpSpPr>
        <p:sp>
          <p:nvSpPr>
            <p:cNvPr id="11" name="Oval 10">
              <a:extLst>
                <a:ext uri="{FF2B5EF4-FFF2-40B4-BE49-F238E27FC236}">
                  <a16:creationId xmlns:a16="http://schemas.microsoft.com/office/drawing/2014/main" id="{585C7755-9394-4129-AB48-1AC32DA80C75}"/>
                </a:ext>
              </a:extLst>
            </p:cNvPr>
            <p:cNvSpPr/>
            <p:nvPr userDrawn="1"/>
          </p:nvSpPr>
          <p:spPr>
            <a:xfrm>
              <a:off x="3631692"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3" name="Straight Connector 12">
              <a:extLst>
                <a:ext uri="{FF2B5EF4-FFF2-40B4-BE49-F238E27FC236}">
                  <a16:creationId xmlns:a16="http://schemas.microsoft.com/office/drawing/2014/main" id="{64C71ABE-575A-48CF-82B1-EDE8535F3993}"/>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E3C1EA63-78B2-4715-B4DC-63D98AC7F354}"/>
                </a:ext>
              </a:extLst>
            </p:cNvPr>
            <p:cNvSpPr/>
            <p:nvPr userDrawn="1"/>
          </p:nvSpPr>
          <p:spPr>
            <a:xfrm>
              <a:off x="8484579"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6" name="Group 15">
            <a:extLst>
              <a:ext uri="{FF2B5EF4-FFF2-40B4-BE49-F238E27FC236}">
                <a16:creationId xmlns:a16="http://schemas.microsoft.com/office/drawing/2014/main" id="{E9BB74A1-0BEA-4AD8-8138-0641A45D8B40}"/>
              </a:ext>
            </a:extLst>
          </p:cNvPr>
          <p:cNvGrpSpPr/>
          <p:nvPr userDrawn="1"/>
        </p:nvGrpSpPr>
        <p:grpSpPr>
          <a:xfrm>
            <a:off x="4652581" y="5305363"/>
            <a:ext cx="2886839" cy="100584"/>
            <a:chOff x="3631690" y="2253996"/>
            <a:chExt cx="5028467" cy="100584"/>
          </a:xfrm>
        </p:grpSpPr>
        <p:sp>
          <p:nvSpPr>
            <p:cNvPr id="17" name="Oval 16">
              <a:extLst>
                <a:ext uri="{FF2B5EF4-FFF2-40B4-BE49-F238E27FC236}">
                  <a16:creationId xmlns:a16="http://schemas.microsoft.com/office/drawing/2014/main" id="{73D0026E-5270-4C52-A1AF-5631E8192DCD}"/>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A6085D92-5F70-4097-A2FF-C15B13788D08}"/>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BE68EB6C-48D0-4EBF-8541-926D16790F52}"/>
                </a:ext>
              </a:extLst>
            </p:cNvPr>
            <p:cNvSpPr/>
            <p:nvPr userDrawn="1"/>
          </p:nvSpPr>
          <p:spPr>
            <a:xfrm>
              <a:off x="8484578"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34246382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Numbers 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p:nvPr>
        </p:nvSpPr>
        <p:spPr>
          <a:xfrm>
            <a:off x="4292016" y="707529"/>
            <a:ext cx="7118056" cy="569086"/>
          </a:xfrm>
        </p:spPr>
        <p:txBody>
          <a:bodyPr lIns="0" tIns="0" rIns="0" bIns="0" anchor="b">
            <a:normAutofit/>
          </a:bodyPr>
          <a:lstStyle>
            <a:lvl1pPr algn="l">
              <a:defRPr sz="3600"/>
            </a:lvl1pPr>
          </a:lstStyle>
          <a:p>
            <a:r>
              <a:rPr lang="en-US" noProof="0"/>
              <a:t>Click to edit Master title style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4292016" y="1625821"/>
            <a:ext cx="7096709" cy="978407"/>
          </a:xfrm>
        </p:spPr>
        <p:txBody>
          <a:bodyPr lIns="0" tIns="0" rIns="0" bIns="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4314481" y="1375202"/>
            <a:ext cx="7877519" cy="100800"/>
            <a:chOff x="245550" y="3240138"/>
            <a:chExt cx="4015976" cy="100800"/>
          </a:xfrm>
        </p:grpSpPr>
        <p:cxnSp>
          <p:nvCxnSpPr>
            <p:cNvPr id="12" name="Straight Connector 11">
              <a:extLst>
                <a:ext uri="{FF2B5EF4-FFF2-40B4-BE49-F238E27FC236}">
                  <a16:creationId xmlns:a16="http://schemas.microsoft.com/office/drawing/2014/main" id="{370B72A7-B625-48B8-88E6-BCE2A4DD531E}"/>
                </a:ext>
              </a:extLst>
            </p:cNvPr>
            <p:cNvCxnSpPr>
              <a:cxnSpLocks/>
              <a:endCxn id="13" idx="6"/>
            </p:cNvCxnSpPr>
            <p:nvPr userDrawn="1"/>
          </p:nvCxnSpPr>
          <p:spPr>
            <a:xfrm>
              <a:off x="245550" y="3290538"/>
              <a:ext cx="401597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4210138" y="324013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 Placeholder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783723" y="3301941"/>
            <a:ext cx="3408243" cy="978408"/>
          </a:xfrm>
          <a:prstGeom prst="rect">
            <a:avLst/>
          </a:prstGeom>
          <a:ln w="6350">
            <a:noFill/>
          </a:ln>
        </p:spPr>
        <p:txBody>
          <a:bodyPr lIns="0" tIns="0" rIns="0" bIns="0" anchor="ctr" anchorCtr="0">
            <a:noAutofit/>
          </a:bodyPr>
          <a:lstStyle>
            <a:lvl1pPr marL="0" indent="0" algn="l">
              <a:buNone/>
              <a:defRPr sz="7000" b="1">
                <a:ln w="6350">
                  <a:solidFill>
                    <a:schemeClr val="tx1"/>
                  </a:solidFill>
                </a:ln>
                <a:noFill/>
                <a:latin typeface="+mj-lt"/>
              </a:defRPr>
            </a:lvl1pPr>
          </a:lstStyle>
          <a:p>
            <a:pPr lvl="0"/>
            <a:r>
              <a:rPr lang="en-US" noProof="0"/>
              <a:t>$12,345</a:t>
            </a:r>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5716329" y="3394494"/>
            <a:ext cx="5678300" cy="978407"/>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4292016" y="3394494"/>
            <a:ext cx="1399099" cy="978407"/>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6" name="Text Placeholder 15">
            <a:extLst>
              <a:ext uri="{FF2B5EF4-FFF2-40B4-BE49-F238E27FC236}">
                <a16:creationId xmlns:a16="http://schemas.microsoft.com/office/drawing/2014/main" id="{EA5D8D7D-F37C-49AD-98F0-641CE42B8A83}"/>
              </a:ext>
            </a:extLst>
          </p:cNvPr>
          <p:cNvSpPr>
            <a:spLocks noGrp="1"/>
          </p:cNvSpPr>
          <p:nvPr>
            <p:ph type="body" sz="quarter" idx="30" hasCustomPrompt="1"/>
          </p:nvPr>
        </p:nvSpPr>
        <p:spPr>
          <a:xfrm>
            <a:off x="783723" y="4594663"/>
            <a:ext cx="3408243" cy="978408"/>
          </a:xfrm>
          <a:prstGeom prst="rect">
            <a:avLst/>
          </a:prstGeom>
          <a:ln w="6350">
            <a:noFill/>
          </a:ln>
        </p:spPr>
        <p:txBody>
          <a:bodyPr lIns="0" tIns="0" rIns="0" bIns="0" anchor="ctr" anchorCtr="0">
            <a:noAutofit/>
          </a:bodyPr>
          <a:lstStyle>
            <a:lvl1pPr marL="0" indent="0" algn="l">
              <a:buNone/>
              <a:defRPr sz="7000" b="1">
                <a:ln w="6350">
                  <a:solidFill>
                    <a:schemeClr val="tx1"/>
                  </a:solidFill>
                </a:ln>
                <a:noFill/>
                <a:latin typeface="+mj-lt"/>
              </a:defRPr>
            </a:lvl1pPr>
          </a:lstStyle>
          <a:p>
            <a:pPr lvl="0"/>
            <a:r>
              <a:rPr lang="en-US" noProof="0"/>
              <a:t>$6,789</a:t>
            </a:r>
          </a:p>
        </p:txBody>
      </p:sp>
      <p:sp>
        <p:nvSpPr>
          <p:cNvPr id="27" name="Text Placeholder 2">
            <a:extLst>
              <a:ext uri="{FF2B5EF4-FFF2-40B4-BE49-F238E27FC236}">
                <a16:creationId xmlns:a16="http://schemas.microsoft.com/office/drawing/2014/main" id="{521FF93D-8384-4E22-8645-BDE6AB983488}"/>
              </a:ext>
            </a:extLst>
          </p:cNvPr>
          <p:cNvSpPr>
            <a:spLocks noGrp="1"/>
          </p:cNvSpPr>
          <p:nvPr>
            <p:ph type="body" idx="31" hasCustomPrompt="1"/>
          </p:nvPr>
        </p:nvSpPr>
        <p:spPr>
          <a:xfrm>
            <a:off x="5716329" y="4687216"/>
            <a:ext cx="5678300" cy="978407"/>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8" name="Text Placeholder 2">
            <a:extLst>
              <a:ext uri="{FF2B5EF4-FFF2-40B4-BE49-F238E27FC236}">
                <a16:creationId xmlns:a16="http://schemas.microsoft.com/office/drawing/2014/main" id="{BA358F36-EA77-462E-9158-AFDF1D449A1A}"/>
              </a:ext>
            </a:extLst>
          </p:cNvPr>
          <p:cNvSpPr>
            <a:spLocks noGrp="1"/>
          </p:cNvSpPr>
          <p:nvPr>
            <p:ph type="body" idx="32" hasCustomPrompt="1"/>
          </p:nvPr>
        </p:nvSpPr>
        <p:spPr>
          <a:xfrm>
            <a:off x="4292016" y="4687216"/>
            <a:ext cx="1399099" cy="978407"/>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3404119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Layout with circle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3242645"/>
            <a:ext cx="4464049" cy="1177174"/>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4872948"/>
            <a:ext cx="4443165" cy="882062"/>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4581382"/>
            <a:ext cx="4370400" cy="100800"/>
            <a:chOff x="-1228304" y="3240138"/>
            <a:chExt cx="4370400"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4320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041296"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6" name="Text Placeholder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5533023" y="4551485"/>
            <a:ext cx="5855702" cy="1208079"/>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ADC059E4-36DE-4100-8F15-85A9F37E84FE}"/>
              </a:ext>
            </a:extLst>
          </p:cNvPr>
          <p:cNvSpPr/>
          <p:nvPr userDrawn="1"/>
        </p:nvSpPr>
        <p:spPr>
          <a:xfrm>
            <a:off x="3616960" y="859665"/>
            <a:ext cx="2121408" cy="2121408"/>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1" name="Oval 20">
            <a:extLst>
              <a:ext uri="{FF2B5EF4-FFF2-40B4-BE49-F238E27FC236}">
                <a16:creationId xmlns:a16="http://schemas.microsoft.com/office/drawing/2014/main" id="{34E475F8-9B44-4A3E-9F99-CF0346C89B8E}"/>
              </a:ext>
            </a:extLst>
          </p:cNvPr>
          <p:cNvSpPr/>
          <p:nvPr userDrawn="1"/>
        </p:nvSpPr>
        <p:spPr>
          <a:xfrm>
            <a:off x="5522965" y="836613"/>
            <a:ext cx="2816352" cy="2816352"/>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2" name="Oval 21">
            <a:extLst>
              <a:ext uri="{FF2B5EF4-FFF2-40B4-BE49-F238E27FC236}">
                <a16:creationId xmlns:a16="http://schemas.microsoft.com/office/drawing/2014/main" id="{EF5FAF95-28E9-4D03-884C-A89CBC8B61DC}"/>
              </a:ext>
            </a:extLst>
          </p:cNvPr>
          <p:cNvSpPr/>
          <p:nvPr userDrawn="1"/>
        </p:nvSpPr>
        <p:spPr>
          <a:xfrm>
            <a:off x="8123915" y="859665"/>
            <a:ext cx="3273552" cy="3273552"/>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7" name="Text Placeholder 15">
            <a:extLst>
              <a:ext uri="{FF2B5EF4-FFF2-40B4-BE49-F238E27FC236}">
                <a16:creationId xmlns:a16="http://schemas.microsoft.com/office/drawing/2014/main" id="{5F221D05-AC12-4B7C-A00B-E28F93E23D7A}"/>
              </a:ext>
            </a:extLst>
          </p:cNvPr>
          <p:cNvSpPr>
            <a:spLocks noGrp="1"/>
          </p:cNvSpPr>
          <p:nvPr>
            <p:ph type="body" sz="quarter" idx="26" hasCustomPrompt="1"/>
          </p:nvPr>
        </p:nvSpPr>
        <p:spPr>
          <a:xfrm>
            <a:off x="3851931" y="1382322"/>
            <a:ext cx="168109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$25</a:t>
            </a:r>
          </a:p>
        </p:txBody>
      </p:sp>
      <p:sp>
        <p:nvSpPr>
          <p:cNvPr id="28" name="Text Placeholder 2">
            <a:extLst>
              <a:ext uri="{FF2B5EF4-FFF2-40B4-BE49-F238E27FC236}">
                <a16:creationId xmlns:a16="http://schemas.microsoft.com/office/drawing/2014/main" id="{A3904B01-A725-4CE3-9321-D42F3E296703}"/>
              </a:ext>
            </a:extLst>
          </p:cNvPr>
          <p:cNvSpPr>
            <a:spLocks noGrp="1"/>
          </p:cNvSpPr>
          <p:nvPr>
            <p:ph type="body" idx="29" hasCustomPrompt="1"/>
          </p:nvPr>
        </p:nvSpPr>
        <p:spPr>
          <a:xfrm>
            <a:off x="3927524" y="2363691"/>
            <a:ext cx="1519848" cy="617093"/>
          </a:xfrm>
        </p:spPr>
        <p:txBody>
          <a:bodyPr lIns="0" tIns="0" rIns="0" bIns="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a:t>
            </a:r>
            <a:br>
              <a:rPr lang="en-US" noProof="0"/>
            </a:br>
            <a:r>
              <a:rPr lang="en-US" noProof="0"/>
              <a:t>Title</a:t>
            </a:r>
          </a:p>
        </p:txBody>
      </p:sp>
      <p:sp>
        <p:nvSpPr>
          <p:cNvPr id="29" name="Text Placeholder 2">
            <a:extLst>
              <a:ext uri="{FF2B5EF4-FFF2-40B4-BE49-F238E27FC236}">
                <a16:creationId xmlns:a16="http://schemas.microsoft.com/office/drawing/2014/main" id="{D9CE08AF-782B-4514-BE33-D3AED71A7344}"/>
              </a:ext>
            </a:extLst>
          </p:cNvPr>
          <p:cNvSpPr>
            <a:spLocks noGrp="1"/>
          </p:cNvSpPr>
          <p:nvPr>
            <p:ph type="body" idx="30" hasCustomPrompt="1"/>
          </p:nvPr>
        </p:nvSpPr>
        <p:spPr>
          <a:xfrm>
            <a:off x="3806132" y="1185842"/>
            <a:ext cx="1519848" cy="250619"/>
          </a:xfrm>
        </p:spPr>
        <p:txBody>
          <a:bodyPr lIns="0" tIns="0" rIns="0" bIns="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BILLION</a:t>
            </a:r>
          </a:p>
        </p:txBody>
      </p:sp>
      <p:sp>
        <p:nvSpPr>
          <p:cNvPr id="30" name="Text Placeholder 15">
            <a:extLst>
              <a:ext uri="{FF2B5EF4-FFF2-40B4-BE49-F238E27FC236}">
                <a16:creationId xmlns:a16="http://schemas.microsoft.com/office/drawing/2014/main" id="{614098B4-704D-42A8-B776-2C93C30C39DA}"/>
              </a:ext>
            </a:extLst>
          </p:cNvPr>
          <p:cNvSpPr>
            <a:spLocks noGrp="1"/>
          </p:cNvSpPr>
          <p:nvPr>
            <p:ph type="body" sz="quarter" idx="31" hasCustomPrompt="1"/>
          </p:nvPr>
        </p:nvSpPr>
        <p:spPr>
          <a:xfrm>
            <a:off x="6113495" y="1767897"/>
            <a:ext cx="168109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$50</a:t>
            </a:r>
          </a:p>
        </p:txBody>
      </p:sp>
      <p:sp>
        <p:nvSpPr>
          <p:cNvPr id="31" name="Text Placeholder 2">
            <a:extLst>
              <a:ext uri="{FF2B5EF4-FFF2-40B4-BE49-F238E27FC236}">
                <a16:creationId xmlns:a16="http://schemas.microsoft.com/office/drawing/2014/main" id="{CE6465F4-0B4D-4B43-BE59-BC984FE8EF05}"/>
              </a:ext>
            </a:extLst>
          </p:cNvPr>
          <p:cNvSpPr>
            <a:spLocks noGrp="1"/>
          </p:cNvSpPr>
          <p:nvPr>
            <p:ph type="body" idx="32" hasCustomPrompt="1"/>
          </p:nvPr>
        </p:nvSpPr>
        <p:spPr>
          <a:xfrm>
            <a:off x="6189088" y="2753338"/>
            <a:ext cx="1519848" cy="617093"/>
          </a:xfrm>
        </p:spPr>
        <p:txBody>
          <a:bodyPr lIns="0" tIns="0" rIns="0" bIns="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a:t>
            </a:r>
            <a:br>
              <a:rPr lang="en-US" noProof="0"/>
            </a:br>
            <a:r>
              <a:rPr lang="en-US" noProof="0"/>
              <a:t>Title</a:t>
            </a:r>
          </a:p>
        </p:txBody>
      </p:sp>
      <p:sp>
        <p:nvSpPr>
          <p:cNvPr id="32" name="Text Placeholder 2">
            <a:extLst>
              <a:ext uri="{FF2B5EF4-FFF2-40B4-BE49-F238E27FC236}">
                <a16:creationId xmlns:a16="http://schemas.microsoft.com/office/drawing/2014/main" id="{4DBC997E-F996-4F59-A610-3C8558F180CA}"/>
              </a:ext>
            </a:extLst>
          </p:cNvPr>
          <p:cNvSpPr>
            <a:spLocks noGrp="1"/>
          </p:cNvSpPr>
          <p:nvPr>
            <p:ph type="body" idx="33" hasCustomPrompt="1"/>
          </p:nvPr>
        </p:nvSpPr>
        <p:spPr>
          <a:xfrm>
            <a:off x="6067696" y="1537655"/>
            <a:ext cx="1519848" cy="250619"/>
          </a:xfrm>
        </p:spPr>
        <p:txBody>
          <a:bodyPr lIns="0" tIns="0" rIns="0" bIns="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BILLION</a:t>
            </a:r>
          </a:p>
        </p:txBody>
      </p:sp>
      <p:sp>
        <p:nvSpPr>
          <p:cNvPr id="33" name="Text Placeholder 15">
            <a:extLst>
              <a:ext uri="{FF2B5EF4-FFF2-40B4-BE49-F238E27FC236}">
                <a16:creationId xmlns:a16="http://schemas.microsoft.com/office/drawing/2014/main" id="{D2098E46-8023-469E-86ED-39848BCA69B9}"/>
              </a:ext>
            </a:extLst>
          </p:cNvPr>
          <p:cNvSpPr>
            <a:spLocks noGrp="1"/>
          </p:cNvSpPr>
          <p:nvPr>
            <p:ph type="body" sz="quarter" idx="34" hasCustomPrompt="1"/>
          </p:nvPr>
        </p:nvSpPr>
        <p:spPr>
          <a:xfrm>
            <a:off x="8714444" y="2049128"/>
            <a:ext cx="2010420"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$100</a:t>
            </a:r>
          </a:p>
        </p:txBody>
      </p:sp>
      <p:sp>
        <p:nvSpPr>
          <p:cNvPr id="34" name="Text Placeholder 2">
            <a:extLst>
              <a:ext uri="{FF2B5EF4-FFF2-40B4-BE49-F238E27FC236}">
                <a16:creationId xmlns:a16="http://schemas.microsoft.com/office/drawing/2014/main" id="{93715D94-9DBE-476D-B2A4-208BC6D40C35}"/>
              </a:ext>
            </a:extLst>
          </p:cNvPr>
          <p:cNvSpPr>
            <a:spLocks noGrp="1"/>
          </p:cNvSpPr>
          <p:nvPr>
            <p:ph type="body" idx="35" hasCustomPrompt="1"/>
          </p:nvPr>
        </p:nvSpPr>
        <p:spPr>
          <a:xfrm>
            <a:off x="8981735" y="3034569"/>
            <a:ext cx="1519848" cy="617093"/>
          </a:xfrm>
        </p:spPr>
        <p:txBody>
          <a:bodyPr lIns="0" tIns="0" rIns="0" bIns="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a:t>
            </a:r>
            <a:br>
              <a:rPr lang="en-US" noProof="0"/>
            </a:br>
            <a:r>
              <a:rPr lang="en-US" noProof="0"/>
              <a:t>Title</a:t>
            </a:r>
          </a:p>
        </p:txBody>
      </p:sp>
      <p:sp>
        <p:nvSpPr>
          <p:cNvPr id="35" name="Text Placeholder 2">
            <a:extLst>
              <a:ext uri="{FF2B5EF4-FFF2-40B4-BE49-F238E27FC236}">
                <a16:creationId xmlns:a16="http://schemas.microsoft.com/office/drawing/2014/main" id="{C6E1A50B-8AFF-497B-8AEC-C61D95DC0685}"/>
              </a:ext>
            </a:extLst>
          </p:cNvPr>
          <p:cNvSpPr>
            <a:spLocks noGrp="1"/>
          </p:cNvSpPr>
          <p:nvPr>
            <p:ph type="body" idx="36" hasCustomPrompt="1"/>
          </p:nvPr>
        </p:nvSpPr>
        <p:spPr>
          <a:xfrm>
            <a:off x="9089050" y="1818886"/>
            <a:ext cx="1519848" cy="250619"/>
          </a:xfrm>
        </p:spPr>
        <p:txBody>
          <a:bodyPr lIns="0" tIns="0" rIns="0" bIns="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BILLION</a:t>
            </a:r>
          </a:p>
        </p:txBody>
      </p:sp>
    </p:spTree>
    <p:extLst>
      <p:ext uri="{BB962C8B-B14F-4D97-AF65-F5344CB8AC3E}">
        <p14:creationId xmlns:p14="http://schemas.microsoft.com/office/powerpoint/2010/main" val="39429258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707529"/>
            <a:ext cx="5314072" cy="569086"/>
          </a:xfrm>
        </p:spPr>
        <p:txBody>
          <a:bodyPr lIns="0" tIns="0" rIns="0" bIns="0" anchor="b">
            <a:normAutofit/>
          </a:bodyPr>
          <a:lstStyle>
            <a:lvl1pPr algn="l">
              <a:defRPr sz="3600"/>
            </a:lvl1pPr>
          </a:lstStyle>
          <a:p>
            <a:r>
              <a:rPr lang="en-US" noProof="0"/>
              <a:t>CLICK TO EDIT TITLE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096000" y="1625821"/>
            <a:ext cx="5292725" cy="978407"/>
          </a:xfrm>
        </p:spPr>
        <p:txBody>
          <a:bodyPr lIns="0" tIns="0" rIns="0" bIns="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096000" y="1383372"/>
            <a:ext cx="6096000" cy="100800"/>
            <a:chOff x="646015" y="3248308"/>
            <a:chExt cx="3107749"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831851" y="3335524"/>
            <a:ext cx="4817836" cy="2248846"/>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831850" y="2905291"/>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3" name="Text Placeholder 2">
            <a:extLst>
              <a:ext uri="{FF2B5EF4-FFF2-40B4-BE49-F238E27FC236}">
                <a16:creationId xmlns:a16="http://schemas.microsoft.com/office/drawing/2014/main" id="{ABD2EF23-562D-4049-92E3-48371C9E83A4}"/>
              </a:ext>
            </a:extLst>
          </p:cNvPr>
          <p:cNvSpPr>
            <a:spLocks noGrp="1"/>
          </p:cNvSpPr>
          <p:nvPr>
            <p:ph type="body" idx="30" hasCustomPrompt="1"/>
          </p:nvPr>
        </p:nvSpPr>
        <p:spPr>
          <a:xfrm>
            <a:off x="6098826" y="3335524"/>
            <a:ext cx="5311245" cy="2248846"/>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4" name="Text Placeholder 2">
            <a:extLst>
              <a:ext uri="{FF2B5EF4-FFF2-40B4-BE49-F238E27FC236}">
                <a16:creationId xmlns:a16="http://schemas.microsoft.com/office/drawing/2014/main" id="{FB2A0B34-417C-46AC-95C0-9B2A2FCC8BFC}"/>
              </a:ext>
            </a:extLst>
          </p:cNvPr>
          <p:cNvSpPr>
            <a:spLocks noGrp="1"/>
          </p:cNvSpPr>
          <p:nvPr>
            <p:ph type="body" idx="31" hasCustomPrompt="1"/>
          </p:nvPr>
        </p:nvSpPr>
        <p:spPr>
          <a:xfrm>
            <a:off x="6098826" y="2905291"/>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7780866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806105" y="707529"/>
            <a:ext cx="3704150" cy="569086"/>
          </a:xfrm>
        </p:spPr>
        <p:txBody>
          <a:bodyPr lIns="0" tIns="0" rIns="0" bIns="0" anchor="b">
            <a:normAutofit/>
          </a:bodyPr>
          <a:lstStyle>
            <a:lvl1pPr algn="l">
              <a:defRPr sz="3600"/>
            </a:lvl1pPr>
          </a:lstStyle>
          <a:p>
            <a:r>
              <a:rPr lang="en-US" noProof="0"/>
              <a:t>CLICK TO EDIT</a:t>
            </a:r>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a:off x="-6" y="1374243"/>
            <a:ext cx="4319045" cy="100800"/>
            <a:chOff x="646012" y="3239179"/>
            <a:chExt cx="220185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2" y="3290538"/>
              <a:ext cx="216563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2796480" y="3239179"/>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Picture Placeholder 11" descr="Competitors logos quadrant">
            <a:extLst>
              <a:ext uri="{FF2B5EF4-FFF2-40B4-BE49-F238E27FC236}">
                <a16:creationId xmlns:a16="http://schemas.microsoft.com/office/drawing/2014/main" id="{58A093A6-410B-4E4B-BA54-D31E8313D9B1}"/>
              </a:ext>
            </a:extLst>
          </p:cNvPr>
          <p:cNvSpPr>
            <a:spLocks noGrp="1"/>
          </p:cNvSpPr>
          <p:nvPr>
            <p:ph type="pic" sz="quarter" idx="39" hasCustomPrompt="1"/>
          </p:nvPr>
        </p:nvSpPr>
        <p:spPr>
          <a:xfrm>
            <a:off x="3928670" y="2872719"/>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2</a:t>
            </a:r>
          </a:p>
          <a:p>
            <a:r>
              <a:rPr lang="en-US" noProof="0" dirty="0"/>
              <a:t>Logo</a:t>
            </a:r>
          </a:p>
        </p:txBody>
      </p:sp>
      <p:sp>
        <p:nvSpPr>
          <p:cNvPr id="22" name="Picture Placeholder 11" descr="Competitors logos quadrant">
            <a:extLst>
              <a:ext uri="{FF2B5EF4-FFF2-40B4-BE49-F238E27FC236}">
                <a16:creationId xmlns:a16="http://schemas.microsoft.com/office/drawing/2014/main" id="{C852F764-614E-4E0D-B231-E5EF9B5D3AFE}"/>
              </a:ext>
            </a:extLst>
          </p:cNvPr>
          <p:cNvSpPr>
            <a:spLocks noGrp="1"/>
          </p:cNvSpPr>
          <p:nvPr>
            <p:ph type="pic" sz="quarter" idx="40" hasCustomPrompt="1"/>
          </p:nvPr>
        </p:nvSpPr>
        <p:spPr>
          <a:xfrm>
            <a:off x="806105" y="2171148"/>
            <a:ext cx="1655064" cy="777240"/>
          </a:xfrm>
          <a:noFill/>
        </p:spPr>
        <p:txBody>
          <a:bodyPr anchor="ctr" anchorCtr="0">
            <a:noAutofit/>
          </a:bodyPr>
          <a:lstStyle>
            <a:lvl1pPr marL="0" indent="0" algn="ctr">
              <a:buNone/>
              <a:defRPr sz="2000" i="1">
                <a:solidFill>
                  <a:schemeClr val="tx1"/>
                </a:solidFill>
              </a:defRPr>
            </a:lvl1pPr>
          </a:lstStyle>
          <a:p>
            <a:r>
              <a:rPr lang="en-US" noProof="0" dirty="0"/>
              <a:t>Competitor 1</a:t>
            </a:r>
          </a:p>
          <a:p>
            <a:r>
              <a:rPr lang="en-US" noProof="0" dirty="0"/>
              <a:t>Logo</a:t>
            </a:r>
          </a:p>
        </p:txBody>
      </p:sp>
      <p:sp>
        <p:nvSpPr>
          <p:cNvPr id="25" name="Picture Placeholder 11" descr="Competitors logos quadrant">
            <a:extLst>
              <a:ext uri="{FF2B5EF4-FFF2-40B4-BE49-F238E27FC236}">
                <a16:creationId xmlns:a16="http://schemas.microsoft.com/office/drawing/2014/main" id="{0349F007-C349-4EF3-A61F-86C43BEB5478}"/>
              </a:ext>
            </a:extLst>
          </p:cNvPr>
          <p:cNvSpPr>
            <a:spLocks noGrp="1"/>
          </p:cNvSpPr>
          <p:nvPr>
            <p:ph type="pic" sz="quarter" idx="41" hasCustomPrompt="1"/>
          </p:nvPr>
        </p:nvSpPr>
        <p:spPr>
          <a:xfrm>
            <a:off x="2729582" y="4456262"/>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3</a:t>
            </a:r>
          </a:p>
          <a:p>
            <a:r>
              <a:rPr lang="en-US" noProof="0" dirty="0"/>
              <a:t>Logo</a:t>
            </a:r>
          </a:p>
        </p:txBody>
      </p:sp>
      <p:sp>
        <p:nvSpPr>
          <p:cNvPr id="26" name="Picture Placeholder 11" descr="Competitors logos quadrant">
            <a:extLst>
              <a:ext uri="{FF2B5EF4-FFF2-40B4-BE49-F238E27FC236}">
                <a16:creationId xmlns:a16="http://schemas.microsoft.com/office/drawing/2014/main" id="{FEA8BDDC-623F-4C67-AD04-E7801B537019}"/>
              </a:ext>
            </a:extLst>
          </p:cNvPr>
          <p:cNvSpPr>
            <a:spLocks noGrp="1"/>
          </p:cNvSpPr>
          <p:nvPr>
            <p:ph type="pic" sz="quarter" idx="42" hasCustomPrompt="1"/>
          </p:nvPr>
        </p:nvSpPr>
        <p:spPr>
          <a:xfrm>
            <a:off x="6829546" y="2770168"/>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4</a:t>
            </a:r>
          </a:p>
          <a:p>
            <a:r>
              <a:rPr lang="en-US" noProof="0" dirty="0"/>
              <a:t>Logo</a:t>
            </a:r>
          </a:p>
        </p:txBody>
      </p:sp>
      <p:sp>
        <p:nvSpPr>
          <p:cNvPr id="27" name="Picture Placeholder 11" descr="Competitors logos quadrant">
            <a:extLst>
              <a:ext uri="{FF2B5EF4-FFF2-40B4-BE49-F238E27FC236}">
                <a16:creationId xmlns:a16="http://schemas.microsoft.com/office/drawing/2014/main" id="{28B0D00B-97E7-4133-B35A-AC2EF334CD2B}"/>
              </a:ext>
            </a:extLst>
          </p:cNvPr>
          <p:cNvSpPr>
            <a:spLocks noGrp="1"/>
          </p:cNvSpPr>
          <p:nvPr>
            <p:ph type="pic" sz="quarter" idx="43" hasCustomPrompt="1"/>
          </p:nvPr>
        </p:nvSpPr>
        <p:spPr>
          <a:xfrm>
            <a:off x="6610067" y="4588832"/>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5</a:t>
            </a:r>
          </a:p>
          <a:p>
            <a:r>
              <a:rPr lang="en-US" noProof="0" dirty="0"/>
              <a:t>Logo</a:t>
            </a:r>
          </a:p>
        </p:txBody>
      </p:sp>
      <p:sp>
        <p:nvSpPr>
          <p:cNvPr id="28" name="Picture Placeholder 11" descr="Competitors logos quadrant">
            <a:extLst>
              <a:ext uri="{FF2B5EF4-FFF2-40B4-BE49-F238E27FC236}">
                <a16:creationId xmlns:a16="http://schemas.microsoft.com/office/drawing/2014/main" id="{8D1A7417-EFAD-46F6-ADA5-117D4C7B1A9D}"/>
              </a:ext>
            </a:extLst>
          </p:cNvPr>
          <p:cNvSpPr>
            <a:spLocks noGrp="1"/>
          </p:cNvSpPr>
          <p:nvPr>
            <p:ph type="pic" sz="quarter" idx="44" hasCustomPrompt="1"/>
          </p:nvPr>
        </p:nvSpPr>
        <p:spPr>
          <a:xfrm>
            <a:off x="9571158" y="4977452"/>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6</a:t>
            </a:r>
          </a:p>
          <a:p>
            <a:r>
              <a:rPr lang="en-US" noProof="0" dirty="0"/>
              <a:t>Logo</a:t>
            </a:r>
          </a:p>
        </p:txBody>
      </p:sp>
      <p:sp>
        <p:nvSpPr>
          <p:cNvPr id="29" name="Text Placeholder 7">
            <a:extLst>
              <a:ext uri="{FF2B5EF4-FFF2-40B4-BE49-F238E27FC236}">
                <a16:creationId xmlns:a16="http://schemas.microsoft.com/office/drawing/2014/main" id="{D4B80E14-BBC8-42CC-8777-FFF50D168A09}"/>
              </a:ext>
            </a:extLst>
          </p:cNvPr>
          <p:cNvSpPr>
            <a:spLocks noGrp="1"/>
          </p:cNvSpPr>
          <p:nvPr>
            <p:ph type="body" sz="quarter" idx="46" hasCustomPrompt="1"/>
          </p:nvPr>
        </p:nvSpPr>
        <p:spPr>
          <a:xfrm>
            <a:off x="789869" y="3642757"/>
            <a:ext cx="2741612" cy="248888"/>
          </a:xfrm>
        </p:spPr>
        <p:txBody>
          <a:bodyPr wrap="square" lIns="0" tIns="0" rIns="0" bIns="0">
            <a:noAutofit/>
          </a:bodyPr>
          <a:lstStyle>
            <a:lvl1pPr marL="0" indent="0">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More expensive</a:t>
            </a:r>
          </a:p>
        </p:txBody>
      </p:sp>
      <p:sp>
        <p:nvSpPr>
          <p:cNvPr id="30" name="Text Placeholder 7">
            <a:extLst>
              <a:ext uri="{FF2B5EF4-FFF2-40B4-BE49-F238E27FC236}">
                <a16:creationId xmlns:a16="http://schemas.microsoft.com/office/drawing/2014/main" id="{95033551-3DD0-4EBE-8DFD-9335F8BA9268}"/>
              </a:ext>
            </a:extLst>
          </p:cNvPr>
          <p:cNvSpPr>
            <a:spLocks noGrp="1"/>
          </p:cNvSpPr>
          <p:nvPr>
            <p:ph type="body" sz="quarter" idx="48" hasCustomPrompt="1"/>
          </p:nvPr>
        </p:nvSpPr>
        <p:spPr>
          <a:xfrm>
            <a:off x="6315481" y="5884080"/>
            <a:ext cx="2741612" cy="248888"/>
          </a:xfrm>
        </p:spPr>
        <p:txBody>
          <a:bodyPr wrap="square" lIns="0" tIns="0" rIns="0" bIns="0">
            <a:noAutofit/>
          </a:bodyPr>
          <a:lstStyle>
            <a:lvl1pPr marL="0" indent="0" algn="l">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Less convenient</a:t>
            </a:r>
          </a:p>
        </p:txBody>
      </p:sp>
      <p:sp>
        <p:nvSpPr>
          <p:cNvPr id="31" name="Text Placeholder 7">
            <a:extLst>
              <a:ext uri="{FF2B5EF4-FFF2-40B4-BE49-F238E27FC236}">
                <a16:creationId xmlns:a16="http://schemas.microsoft.com/office/drawing/2014/main" id="{CC507E62-D7F3-4E81-8DE2-5A7084588A33}"/>
              </a:ext>
            </a:extLst>
          </p:cNvPr>
          <p:cNvSpPr>
            <a:spLocks noGrp="1"/>
          </p:cNvSpPr>
          <p:nvPr>
            <p:ph type="body" sz="quarter" idx="49" hasCustomPrompt="1"/>
          </p:nvPr>
        </p:nvSpPr>
        <p:spPr>
          <a:xfrm>
            <a:off x="6315481" y="1343118"/>
            <a:ext cx="2741612" cy="248888"/>
          </a:xfrm>
        </p:spPr>
        <p:txBody>
          <a:bodyPr wrap="square" lIns="0" tIns="0" rIns="0" bIns="0">
            <a:noAutofit/>
          </a:bodyPr>
          <a:lstStyle>
            <a:lvl1pPr marL="0" indent="0" algn="l">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More convenient</a:t>
            </a:r>
          </a:p>
        </p:txBody>
      </p:sp>
      <p:sp>
        <p:nvSpPr>
          <p:cNvPr id="32" name="Picture Placeholder 13">
            <a:extLst>
              <a:ext uri="{FF2B5EF4-FFF2-40B4-BE49-F238E27FC236}">
                <a16:creationId xmlns:a16="http://schemas.microsoft.com/office/drawing/2014/main" id="{61EF622D-8E08-41C3-BEBA-2274C2AB487A}"/>
              </a:ext>
            </a:extLst>
          </p:cNvPr>
          <p:cNvSpPr>
            <a:spLocks noGrp="1"/>
          </p:cNvSpPr>
          <p:nvPr>
            <p:ph type="pic" sz="quarter" idx="50"/>
          </p:nvPr>
        </p:nvSpPr>
        <p:spPr>
          <a:xfrm>
            <a:off x="9417999" y="1977257"/>
            <a:ext cx="1481328" cy="758952"/>
          </a:xfrm>
          <a:noFill/>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33" name="Text Placeholder 7">
            <a:extLst>
              <a:ext uri="{FF2B5EF4-FFF2-40B4-BE49-F238E27FC236}">
                <a16:creationId xmlns:a16="http://schemas.microsoft.com/office/drawing/2014/main" id="{690ADA54-0156-49A9-AEF7-A4972EEB15AA}"/>
              </a:ext>
            </a:extLst>
          </p:cNvPr>
          <p:cNvSpPr>
            <a:spLocks noGrp="1"/>
          </p:cNvSpPr>
          <p:nvPr>
            <p:ph type="body" sz="quarter" idx="51" hasCustomPrompt="1"/>
          </p:nvPr>
        </p:nvSpPr>
        <p:spPr>
          <a:xfrm>
            <a:off x="8651686" y="3642757"/>
            <a:ext cx="2741612" cy="248888"/>
          </a:xfrm>
        </p:spPr>
        <p:txBody>
          <a:bodyPr lIns="0" tIns="0" rIns="0" bIns="0">
            <a:noAutofit/>
          </a:bodyPr>
          <a:lstStyle>
            <a:lvl1pPr marL="0" indent="0" algn="r">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Less expensive</a:t>
            </a:r>
          </a:p>
        </p:txBody>
      </p:sp>
      <p:grpSp>
        <p:nvGrpSpPr>
          <p:cNvPr id="4" name="Group 3">
            <a:extLst>
              <a:ext uri="{FF2B5EF4-FFF2-40B4-BE49-F238E27FC236}">
                <a16:creationId xmlns:a16="http://schemas.microsoft.com/office/drawing/2014/main" id="{32193FB7-0142-40DD-9186-F3156B0AE4B0}"/>
              </a:ext>
            </a:extLst>
          </p:cNvPr>
          <p:cNvGrpSpPr/>
          <p:nvPr userDrawn="1"/>
        </p:nvGrpSpPr>
        <p:grpSpPr>
          <a:xfrm>
            <a:off x="6045600" y="1376748"/>
            <a:ext cx="100800" cy="5481252"/>
            <a:chOff x="6045600" y="1376748"/>
            <a:chExt cx="100800" cy="5481252"/>
          </a:xfrm>
        </p:grpSpPr>
        <p:cxnSp>
          <p:nvCxnSpPr>
            <p:cNvPr id="3" name="Straight Connector 2">
              <a:extLst>
                <a:ext uri="{FF2B5EF4-FFF2-40B4-BE49-F238E27FC236}">
                  <a16:creationId xmlns:a16="http://schemas.microsoft.com/office/drawing/2014/main" id="{CD1389D4-2EB7-40E2-B21B-4EE70FCA2236}"/>
                </a:ext>
              </a:extLst>
            </p:cNvPr>
            <p:cNvCxnSpPr>
              <a:cxnSpLocks/>
            </p:cNvCxnSpPr>
            <p:nvPr userDrawn="1"/>
          </p:nvCxnSpPr>
          <p:spPr>
            <a:xfrm rot="16200000">
              <a:off x="3389377" y="4151376"/>
              <a:ext cx="541324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BA48E795-AD00-4819-94E4-A5211D331715}"/>
                </a:ext>
              </a:extLst>
            </p:cNvPr>
            <p:cNvSpPr/>
            <p:nvPr userDrawn="1"/>
          </p:nvSpPr>
          <p:spPr>
            <a:xfrm>
              <a:off x="6045600" y="1376748"/>
              <a:ext cx="100800" cy="100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grpSp>
        <p:nvGrpSpPr>
          <p:cNvPr id="37" name="Group 36">
            <a:extLst>
              <a:ext uri="{FF2B5EF4-FFF2-40B4-BE49-F238E27FC236}">
                <a16:creationId xmlns:a16="http://schemas.microsoft.com/office/drawing/2014/main" id="{41BD97BD-35F4-4534-8B74-24D44A99BC58}"/>
              </a:ext>
            </a:extLst>
          </p:cNvPr>
          <p:cNvGrpSpPr/>
          <p:nvPr userDrawn="1"/>
        </p:nvGrpSpPr>
        <p:grpSpPr>
          <a:xfrm rot="5400000">
            <a:off x="5669857" y="-1673474"/>
            <a:ext cx="100800" cy="11440514"/>
            <a:chOff x="6045600" y="1329588"/>
            <a:chExt cx="100800" cy="11440514"/>
          </a:xfrm>
        </p:grpSpPr>
        <p:cxnSp>
          <p:nvCxnSpPr>
            <p:cNvPr id="38" name="Straight Connector 37">
              <a:extLst>
                <a:ext uri="{FF2B5EF4-FFF2-40B4-BE49-F238E27FC236}">
                  <a16:creationId xmlns:a16="http://schemas.microsoft.com/office/drawing/2014/main" id="{D8351F13-467F-49F8-8279-C5B29A51798F}"/>
                </a:ext>
              </a:extLst>
            </p:cNvPr>
            <p:cNvCxnSpPr>
              <a:cxnSpLocks/>
            </p:cNvCxnSpPr>
            <p:nvPr userDrawn="1"/>
          </p:nvCxnSpPr>
          <p:spPr>
            <a:xfrm rot="16200000">
              <a:off x="408032" y="7082102"/>
              <a:ext cx="11376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09AA12FA-7959-4581-B344-DF9E7B0AD37A}"/>
                </a:ext>
              </a:extLst>
            </p:cNvPr>
            <p:cNvSpPr/>
            <p:nvPr userDrawn="1"/>
          </p:nvSpPr>
          <p:spPr>
            <a:xfrm>
              <a:off x="6045600" y="1329588"/>
              <a:ext cx="100800" cy="100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2939558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Section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7" y="1512271"/>
            <a:ext cx="2828198" cy="12868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1" y="3148315"/>
            <a:ext cx="2216876" cy="2098138"/>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897696"/>
            <a:ext cx="3360726" cy="100800"/>
            <a:chOff x="0" y="3240138"/>
            <a:chExt cx="3360726"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27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259926"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DA80730C-5AC9-41A0-ACC5-624F0652D685}"/>
              </a:ext>
            </a:extLst>
          </p:cNvPr>
          <p:cNvSpPr>
            <a:spLocks noGrp="1"/>
          </p:cNvSpPr>
          <p:nvPr>
            <p:ph type="body" sz="quarter" idx="26" hasCustomPrompt="1"/>
          </p:nvPr>
        </p:nvSpPr>
        <p:spPr>
          <a:xfrm>
            <a:off x="4475261" y="2631676"/>
            <a:ext cx="978408" cy="978408"/>
          </a:xfrm>
          <a:prstGeom prst="ellipse">
            <a:avLst/>
          </a:prstGeom>
          <a:ln w="6350">
            <a:solidFill>
              <a:schemeClr val="tx1"/>
            </a:solidFill>
          </a:ln>
        </p:spPr>
        <p:txBody>
          <a:bodyPr lIns="0" tIns="72000" rIns="0" bIns="0" anchor="ctr" anchorCtr="0">
            <a:noAutofit/>
          </a:bodyPr>
          <a:lstStyle>
            <a:lvl1pPr marL="0" indent="0" algn="ctr">
              <a:buNone/>
              <a:defRPr sz="7000" b="1">
                <a:ln w="6350">
                  <a:solidFill>
                    <a:schemeClr val="tx1"/>
                  </a:solidFill>
                </a:ln>
                <a:noFill/>
                <a:latin typeface="+mj-lt"/>
              </a:defRPr>
            </a:lvl1pPr>
          </a:lstStyle>
          <a:p>
            <a:pPr lvl="0"/>
            <a:r>
              <a:rPr lang="en-US" noProof="0"/>
              <a:t>1</a:t>
            </a:r>
          </a:p>
        </p:txBody>
      </p:sp>
      <p:sp>
        <p:nvSpPr>
          <p:cNvPr id="22" name="Text Placeholder 15">
            <a:extLst>
              <a:ext uri="{FF2B5EF4-FFF2-40B4-BE49-F238E27FC236}">
                <a16:creationId xmlns:a16="http://schemas.microsoft.com/office/drawing/2014/main" id="{515B23A8-23EB-4E6E-A24C-4154570D7DC0}"/>
              </a:ext>
            </a:extLst>
          </p:cNvPr>
          <p:cNvSpPr>
            <a:spLocks noGrp="1"/>
          </p:cNvSpPr>
          <p:nvPr>
            <p:ph type="body" sz="quarter" idx="28" hasCustomPrompt="1"/>
          </p:nvPr>
        </p:nvSpPr>
        <p:spPr>
          <a:xfrm>
            <a:off x="7436251" y="2015540"/>
            <a:ext cx="978408" cy="978408"/>
          </a:xfrm>
          <a:prstGeom prst="ellipse">
            <a:avLst/>
          </a:prstGeom>
          <a:ln w="6350">
            <a:solidFill>
              <a:schemeClr val="tx1"/>
            </a:solidFill>
          </a:ln>
        </p:spPr>
        <p:txBody>
          <a:bodyPr lIns="0" tIns="36000" rIns="0" bIns="0" anchor="ctr" anchorCtr="0">
            <a:noAutofit/>
          </a:bodyPr>
          <a:lstStyle>
            <a:lvl1pPr marL="0" indent="0" algn="ctr">
              <a:buNone/>
              <a:defRPr sz="7000" b="1">
                <a:ln w="6350">
                  <a:solidFill>
                    <a:schemeClr val="tx1"/>
                  </a:solidFill>
                </a:ln>
                <a:noFill/>
                <a:latin typeface="+mj-lt"/>
              </a:defRPr>
            </a:lvl1pPr>
          </a:lstStyle>
          <a:p>
            <a:pPr lvl="0"/>
            <a:r>
              <a:rPr lang="en-US" noProof="0"/>
              <a:t>2</a:t>
            </a:r>
          </a:p>
        </p:txBody>
      </p:sp>
      <p:sp>
        <p:nvSpPr>
          <p:cNvPr id="23" name="Text Placeholder 15">
            <a:extLst>
              <a:ext uri="{FF2B5EF4-FFF2-40B4-BE49-F238E27FC236}">
                <a16:creationId xmlns:a16="http://schemas.microsoft.com/office/drawing/2014/main" id="{C12919ED-FD55-4081-BB4A-2B2FDA3BED17}"/>
              </a:ext>
            </a:extLst>
          </p:cNvPr>
          <p:cNvSpPr>
            <a:spLocks noGrp="1"/>
          </p:cNvSpPr>
          <p:nvPr>
            <p:ph type="body" sz="quarter" idx="31" hasCustomPrompt="1"/>
          </p:nvPr>
        </p:nvSpPr>
        <p:spPr>
          <a:xfrm>
            <a:off x="10397240" y="1239687"/>
            <a:ext cx="978408" cy="978408"/>
          </a:xfrm>
          <a:prstGeom prst="ellipse">
            <a:avLst/>
          </a:prstGeom>
          <a:ln w="6350">
            <a:solidFill>
              <a:schemeClr val="tx1"/>
            </a:solidFill>
          </a:ln>
        </p:spPr>
        <p:txBody>
          <a:bodyPr lIns="0" tIns="36000" rIns="0" bIns="0" anchor="ctr" anchorCtr="0">
            <a:noAutofit/>
          </a:bodyPr>
          <a:lstStyle>
            <a:lvl1pPr marL="0" indent="0" algn="ctr">
              <a:buNone/>
              <a:defRPr sz="7000" b="1">
                <a:ln w="6350">
                  <a:solidFill>
                    <a:schemeClr val="tx1"/>
                  </a:solidFill>
                </a:ln>
                <a:noFill/>
                <a:latin typeface="+mj-lt"/>
              </a:defRPr>
            </a:lvl1pPr>
          </a:lstStyle>
          <a:p>
            <a:pPr lvl="0"/>
            <a:r>
              <a:rPr lang="en-US" noProof="0"/>
              <a:t>3</a:t>
            </a:r>
          </a:p>
        </p:txBody>
      </p:sp>
      <p:cxnSp>
        <p:nvCxnSpPr>
          <p:cNvPr id="24" name="Straight Connector 23">
            <a:extLst>
              <a:ext uri="{FF2B5EF4-FFF2-40B4-BE49-F238E27FC236}">
                <a16:creationId xmlns:a16="http://schemas.microsoft.com/office/drawing/2014/main" id="{56A6259C-432B-4405-9E82-995AF092FB7A}"/>
              </a:ext>
            </a:extLst>
          </p:cNvPr>
          <p:cNvCxnSpPr>
            <a:cxnSpLocks/>
          </p:cNvCxnSpPr>
          <p:nvPr userDrawn="1"/>
        </p:nvCxnSpPr>
        <p:spPr>
          <a:xfrm rot="16200000" flipV="1">
            <a:off x="4068065" y="1728891"/>
            <a:ext cx="17928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3BC485E-8BCE-479F-A7E9-7F9E193E6E96}"/>
              </a:ext>
            </a:extLst>
          </p:cNvPr>
          <p:cNvCxnSpPr>
            <a:cxnSpLocks/>
          </p:cNvCxnSpPr>
          <p:nvPr userDrawn="1"/>
        </p:nvCxnSpPr>
        <p:spPr>
          <a:xfrm>
            <a:off x="4964465" y="836613"/>
            <a:ext cx="5925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5094BC6-BA16-4E05-868C-3AE971AF3DA4}"/>
              </a:ext>
            </a:extLst>
          </p:cNvPr>
          <p:cNvCxnSpPr>
            <a:cxnSpLocks/>
          </p:cNvCxnSpPr>
          <p:nvPr userDrawn="1"/>
        </p:nvCxnSpPr>
        <p:spPr>
          <a:xfrm rot="16200000" flipV="1">
            <a:off x="10688444" y="1030491"/>
            <a:ext cx="39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9130EC6-4A8D-447F-862E-E5A693E68C8C}"/>
              </a:ext>
            </a:extLst>
          </p:cNvPr>
          <p:cNvCxnSpPr>
            <a:cxnSpLocks/>
          </p:cNvCxnSpPr>
          <p:nvPr userDrawn="1"/>
        </p:nvCxnSpPr>
        <p:spPr>
          <a:xfrm flipV="1">
            <a:off x="7925455" y="837355"/>
            <a:ext cx="0" cy="11781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B29C9C1-9494-4E8B-A0F3-611E947A19B3}"/>
              </a:ext>
            </a:extLst>
          </p:cNvPr>
          <p:cNvSpPr>
            <a:spLocks noGrp="1"/>
          </p:cNvSpPr>
          <p:nvPr>
            <p:ph type="body" idx="27" hasCustomPrompt="1"/>
          </p:nvPr>
        </p:nvSpPr>
        <p:spPr>
          <a:xfrm>
            <a:off x="3151266" y="4543170"/>
            <a:ext cx="2589369" cy="1280958"/>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0" name="Text Placeholder 2">
            <a:extLst>
              <a:ext uri="{FF2B5EF4-FFF2-40B4-BE49-F238E27FC236}">
                <a16:creationId xmlns:a16="http://schemas.microsoft.com/office/drawing/2014/main" id="{ABB09D16-148A-45C2-B0B8-1495E8DC7D64}"/>
              </a:ext>
            </a:extLst>
          </p:cNvPr>
          <p:cNvSpPr>
            <a:spLocks noGrp="1"/>
          </p:cNvSpPr>
          <p:nvPr>
            <p:ph type="body" idx="29" hasCustomPrompt="1"/>
          </p:nvPr>
        </p:nvSpPr>
        <p:spPr>
          <a:xfrm>
            <a:off x="3151265" y="4246467"/>
            <a:ext cx="2415199" cy="236141"/>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1" name="Text Placeholder 2">
            <a:extLst>
              <a:ext uri="{FF2B5EF4-FFF2-40B4-BE49-F238E27FC236}">
                <a16:creationId xmlns:a16="http://schemas.microsoft.com/office/drawing/2014/main" id="{67814C7C-3597-4B16-A4AC-D81985C587BD}"/>
              </a:ext>
            </a:extLst>
          </p:cNvPr>
          <p:cNvSpPr>
            <a:spLocks noGrp="1"/>
          </p:cNvSpPr>
          <p:nvPr>
            <p:ph type="body" idx="32" hasCustomPrompt="1"/>
          </p:nvPr>
        </p:nvSpPr>
        <p:spPr>
          <a:xfrm>
            <a:off x="3151265" y="3883902"/>
            <a:ext cx="2415199" cy="360000"/>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3" name="Text Placeholder 2">
            <a:extLst>
              <a:ext uri="{FF2B5EF4-FFF2-40B4-BE49-F238E27FC236}">
                <a16:creationId xmlns:a16="http://schemas.microsoft.com/office/drawing/2014/main" id="{EFE2A8C5-F462-436C-B748-BBE5D58CB8B4}"/>
              </a:ext>
            </a:extLst>
          </p:cNvPr>
          <p:cNvSpPr>
            <a:spLocks noGrp="1"/>
          </p:cNvSpPr>
          <p:nvPr>
            <p:ph type="body" idx="33" hasCustomPrompt="1"/>
          </p:nvPr>
        </p:nvSpPr>
        <p:spPr>
          <a:xfrm>
            <a:off x="6048861" y="3849559"/>
            <a:ext cx="2589369" cy="178695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4" name="Text Placeholder 2">
            <a:extLst>
              <a:ext uri="{FF2B5EF4-FFF2-40B4-BE49-F238E27FC236}">
                <a16:creationId xmlns:a16="http://schemas.microsoft.com/office/drawing/2014/main" id="{586DAC0D-9859-40A1-8456-F0B43D96718B}"/>
              </a:ext>
            </a:extLst>
          </p:cNvPr>
          <p:cNvSpPr>
            <a:spLocks noGrp="1"/>
          </p:cNvSpPr>
          <p:nvPr>
            <p:ph type="body" idx="34" hasCustomPrompt="1"/>
          </p:nvPr>
        </p:nvSpPr>
        <p:spPr>
          <a:xfrm>
            <a:off x="6048860" y="3552857"/>
            <a:ext cx="2415199" cy="236141"/>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5" name="Text Placeholder 2">
            <a:extLst>
              <a:ext uri="{FF2B5EF4-FFF2-40B4-BE49-F238E27FC236}">
                <a16:creationId xmlns:a16="http://schemas.microsoft.com/office/drawing/2014/main" id="{37B983EE-F89D-4F09-8A9F-2347FA364217}"/>
              </a:ext>
            </a:extLst>
          </p:cNvPr>
          <p:cNvSpPr>
            <a:spLocks noGrp="1"/>
          </p:cNvSpPr>
          <p:nvPr>
            <p:ph type="body" idx="35" hasCustomPrompt="1"/>
          </p:nvPr>
        </p:nvSpPr>
        <p:spPr>
          <a:xfrm>
            <a:off x="6048860" y="3190292"/>
            <a:ext cx="2415199" cy="360000"/>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6" name="Text Placeholder 2">
            <a:extLst>
              <a:ext uri="{FF2B5EF4-FFF2-40B4-BE49-F238E27FC236}">
                <a16:creationId xmlns:a16="http://schemas.microsoft.com/office/drawing/2014/main" id="{D30DD128-A937-4A2F-B070-523A5BAAE260}"/>
              </a:ext>
            </a:extLst>
          </p:cNvPr>
          <p:cNvSpPr>
            <a:spLocks noGrp="1"/>
          </p:cNvSpPr>
          <p:nvPr>
            <p:ph type="body" idx="36" hasCustomPrompt="1"/>
          </p:nvPr>
        </p:nvSpPr>
        <p:spPr>
          <a:xfrm>
            <a:off x="8975159" y="3147170"/>
            <a:ext cx="2589369" cy="2311934"/>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7" name="Text Placeholder 2">
            <a:extLst>
              <a:ext uri="{FF2B5EF4-FFF2-40B4-BE49-F238E27FC236}">
                <a16:creationId xmlns:a16="http://schemas.microsoft.com/office/drawing/2014/main" id="{5737B87C-E3C0-46B2-8B79-63EB60491503}"/>
              </a:ext>
            </a:extLst>
          </p:cNvPr>
          <p:cNvSpPr>
            <a:spLocks noGrp="1"/>
          </p:cNvSpPr>
          <p:nvPr>
            <p:ph type="body" idx="37" hasCustomPrompt="1"/>
          </p:nvPr>
        </p:nvSpPr>
        <p:spPr>
          <a:xfrm>
            <a:off x="8975158" y="2850467"/>
            <a:ext cx="2415199" cy="236141"/>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8" name="Text Placeholder 2">
            <a:extLst>
              <a:ext uri="{FF2B5EF4-FFF2-40B4-BE49-F238E27FC236}">
                <a16:creationId xmlns:a16="http://schemas.microsoft.com/office/drawing/2014/main" id="{22F76863-7DCD-4365-80F0-001D51F08779}"/>
              </a:ext>
            </a:extLst>
          </p:cNvPr>
          <p:cNvSpPr>
            <a:spLocks noGrp="1"/>
          </p:cNvSpPr>
          <p:nvPr>
            <p:ph type="body" idx="38" hasCustomPrompt="1"/>
          </p:nvPr>
        </p:nvSpPr>
        <p:spPr>
          <a:xfrm>
            <a:off x="8975158" y="2487902"/>
            <a:ext cx="2415199" cy="360000"/>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Tree>
    <p:extLst>
      <p:ext uri="{BB962C8B-B14F-4D97-AF65-F5344CB8AC3E}">
        <p14:creationId xmlns:p14="http://schemas.microsoft.com/office/powerpoint/2010/main" val="30782733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e and Chart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707529"/>
            <a:ext cx="5314072" cy="569086"/>
          </a:xfrm>
        </p:spPr>
        <p:txBody>
          <a:bodyPr lIns="0" tIns="0" rIns="0" bIns="0" anchor="b">
            <a:normAutofit/>
          </a:bodyPr>
          <a:lstStyle>
            <a:lvl1pPr algn="l">
              <a:defRPr sz="3600"/>
            </a:lvl1pPr>
          </a:lstStyle>
          <a:p>
            <a:r>
              <a:rPr lang="en-US" noProof="0"/>
              <a:t>CLICK TO EDIT TITLE</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096000" y="1383372"/>
            <a:ext cx="6096000" cy="100800"/>
            <a:chOff x="646015" y="3248308"/>
            <a:chExt cx="3107749"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831850" y="2031832"/>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4" name="Text Placeholder 2">
            <a:extLst>
              <a:ext uri="{FF2B5EF4-FFF2-40B4-BE49-F238E27FC236}">
                <a16:creationId xmlns:a16="http://schemas.microsoft.com/office/drawing/2014/main" id="{FB2A0B34-417C-46AC-95C0-9B2A2FCC8BFC}"/>
              </a:ext>
            </a:extLst>
          </p:cNvPr>
          <p:cNvSpPr>
            <a:spLocks noGrp="1"/>
          </p:cNvSpPr>
          <p:nvPr>
            <p:ph type="body" idx="31" hasCustomPrompt="1"/>
          </p:nvPr>
        </p:nvSpPr>
        <p:spPr>
          <a:xfrm>
            <a:off x="6096000" y="2031832"/>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 name="Content Placeholder 2">
            <a:extLst>
              <a:ext uri="{FF2B5EF4-FFF2-40B4-BE49-F238E27FC236}">
                <a16:creationId xmlns:a16="http://schemas.microsoft.com/office/drawing/2014/main" id="{7D36F8EF-728B-45C1-87D8-4AD8FA8F3716}"/>
              </a:ext>
            </a:extLst>
          </p:cNvPr>
          <p:cNvSpPr>
            <a:spLocks noGrp="1"/>
          </p:cNvSpPr>
          <p:nvPr>
            <p:ph sz="quarter" idx="32"/>
          </p:nvPr>
        </p:nvSpPr>
        <p:spPr>
          <a:xfrm>
            <a:off x="803275" y="2524125"/>
            <a:ext cx="4970463" cy="2935288"/>
          </a:xfrm>
        </p:spPr>
        <p:txBody>
          <a:bodyPr>
            <a:normAutofit/>
          </a:bodyPr>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2" name="Content Placeholder 2">
            <a:extLst>
              <a:ext uri="{FF2B5EF4-FFF2-40B4-BE49-F238E27FC236}">
                <a16:creationId xmlns:a16="http://schemas.microsoft.com/office/drawing/2014/main" id="{7395C5B4-6B03-4F70-96F8-3AE3A7817B52}"/>
              </a:ext>
            </a:extLst>
          </p:cNvPr>
          <p:cNvSpPr>
            <a:spLocks noGrp="1"/>
          </p:cNvSpPr>
          <p:nvPr>
            <p:ph sz="quarter" idx="33"/>
          </p:nvPr>
        </p:nvSpPr>
        <p:spPr>
          <a:xfrm>
            <a:off x="6096000" y="2524125"/>
            <a:ext cx="4970463" cy="2935288"/>
          </a:xfrm>
        </p:spPr>
        <p:txBody>
          <a:bodyPr>
            <a:normAutofit/>
          </a:bodyPr>
          <a:lstStyle>
            <a:lvl1pPr>
              <a:defRPr sz="1400"/>
            </a:lvl1pPr>
            <a:lvl2pPr>
              <a:defRPr sz="1400"/>
            </a:lvl2pPr>
            <a:lvl3pPr>
              <a:defRPr sz="1400"/>
            </a:lvl3pPr>
            <a:lvl4pPr>
              <a:defRPr sz="1400"/>
            </a:lvl4pPr>
            <a:lvl5pPr>
              <a:defRPr sz="14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7789154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meline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8736466" y="707529"/>
            <a:ext cx="2673606" cy="569086"/>
          </a:xfrm>
        </p:spPr>
        <p:txBody>
          <a:bodyPr lIns="0" tIns="0" rIns="0" bIns="0" anchor="b">
            <a:normAutofit/>
          </a:bodyPr>
          <a:lstStyle>
            <a:lvl1pPr algn="r">
              <a:defRPr sz="3600"/>
            </a:lvl1pPr>
          </a:lstStyle>
          <a:p>
            <a:r>
              <a:rPr lang="en-US" noProof="0"/>
              <a:t>TIMELINE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9147803" y="1625821"/>
            <a:ext cx="2262267" cy="2021536"/>
          </a:xfrm>
        </p:spPr>
        <p:txBody>
          <a:bodyPr lIns="0" tIns="0" rIns="0" bIns="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9186215" y="1375202"/>
            <a:ext cx="3005785" cy="100800"/>
            <a:chOff x="2729180" y="3240138"/>
            <a:chExt cx="153234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2729180" y="3290538"/>
              <a:ext cx="1504927"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4210138" y="324013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 Placeholder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2618284" y="685667"/>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5930241" y="1079309"/>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5930241" y="786637"/>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4" name="Straight Connector 13">
            <a:extLst>
              <a:ext uri="{FF2B5EF4-FFF2-40B4-BE49-F238E27FC236}">
                <a16:creationId xmlns:a16="http://schemas.microsoft.com/office/drawing/2014/main" id="{1AD3A3AB-488E-4090-9FD5-E005D5A9ECF5}"/>
              </a:ext>
            </a:extLst>
          </p:cNvPr>
          <p:cNvCxnSpPr>
            <a:cxnSpLocks/>
          </p:cNvCxnSpPr>
          <p:nvPr userDrawn="1"/>
        </p:nvCxnSpPr>
        <p:spPr>
          <a:xfrm rot="16200000">
            <a:off x="2094269" y="3429000"/>
            <a:ext cx="685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BD6729DC-C5B3-485B-B5CD-F06FC3CAFD9A}"/>
              </a:ext>
            </a:extLst>
          </p:cNvPr>
          <p:cNvSpPr/>
          <p:nvPr userDrawn="1"/>
        </p:nvSpPr>
        <p:spPr>
          <a:xfrm>
            <a:off x="5372392" y="9598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9" name="Oval 28">
            <a:extLst>
              <a:ext uri="{FF2B5EF4-FFF2-40B4-BE49-F238E27FC236}">
                <a16:creationId xmlns:a16="http://schemas.microsoft.com/office/drawing/2014/main" id="{C4046DD7-8FB2-43D4-8E94-3D35DC3E2891}"/>
              </a:ext>
            </a:extLst>
          </p:cNvPr>
          <p:cNvSpPr/>
          <p:nvPr userDrawn="1"/>
        </p:nvSpPr>
        <p:spPr>
          <a:xfrm>
            <a:off x="5372392" y="53623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0" name="Oval 29">
            <a:extLst>
              <a:ext uri="{FF2B5EF4-FFF2-40B4-BE49-F238E27FC236}">
                <a16:creationId xmlns:a16="http://schemas.microsoft.com/office/drawing/2014/main" id="{A320A73A-D3CB-4E04-B7E2-F3696B8ACDEA}"/>
              </a:ext>
            </a:extLst>
          </p:cNvPr>
          <p:cNvSpPr/>
          <p:nvPr userDrawn="1"/>
        </p:nvSpPr>
        <p:spPr>
          <a:xfrm>
            <a:off x="5372392" y="24273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1" name="Oval 30">
            <a:extLst>
              <a:ext uri="{FF2B5EF4-FFF2-40B4-BE49-F238E27FC236}">
                <a16:creationId xmlns:a16="http://schemas.microsoft.com/office/drawing/2014/main" id="{3E2B01F0-78A8-41AE-95B8-811603402031}"/>
              </a:ext>
            </a:extLst>
          </p:cNvPr>
          <p:cNvSpPr/>
          <p:nvPr userDrawn="1"/>
        </p:nvSpPr>
        <p:spPr>
          <a:xfrm>
            <a:off x="5372392" y="38948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2" name="Text Placeholder 2">
            <a:extLst>
              <a:ext uri="{FF2B5EF4-FFF2-40B4-BE49-F238E27FC236}">
                <a16:creationId xmlns:a16="http://schemas.microsoft.com/office/drawing/2014/main" id="{A70E382B-B932-45B7-BD95-6D722A4A2480}"/>
              </a:ext>
            </a:extLst>
          </p:cNvPr>
          <p:cNvSpPr>
            <a:spLocks noGrp="1"/>
          </p:cNvSpPr>
          <p:nvPr>
            <p:ph type="body" idx="31" hasCustomPrompt="1"/>
          </p:nvPr>
        </p:nvSpPr>
        <p:spPr>
          <a:xfrm>
            <a:off x="5930241" y="2532448"/>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3" name="Text Placeholder 2">
            <a:extLst>
              <a:ext uri="{FF2B5EF4-FFF2-40B4-BE49-F238E27FC236}">
                <a16:creationId xmlns:a16="http://schemas.microsoft.com/office/drawing/2014/main" id="{2F096B52-06C2-46DF-BB33-70D931283F16}"/>
              </a:ext>
            </a:extLst>
          </p:cNvPr>
          <p:cNvSpPr>
            <a:spLocks noGrp="1"/>
          </p:cNvSpPr>
          <p:nvPr>
            <p:ph type="body" idx="32" hasCustomPrompt="1"/>
          </p:nvPr>
        </p:nvSpPr>
        <p:spPr>
          <a:xfrm>
            <a:off x="5930241" y="2239776"/>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5" name="Text Placeholder 2">
            <a:extLst>
              <a:ext uri="{FF2B5EF4-FFF2-40B4-BE49-F238E27FC236}">
                <a16:creationId xmlns:a16="http://schemas.microsoft.com/office/drawing/2014/main" id="{5D87FD43-95C9-4217-AD5F-FE02E28AD4CE}"/>
              </a:ext>
            </a:extLst>
          </p:cNvPr>
          <p:cNvSpPr>
            <a:spLocks noGrp="1"/>
          </p:cNvSpPr>
          <p:nvPr>
            <p:ph type="body" idx="33" hasCustomPrompt="1"/>
          </p:nvPr>
        </p:nvSpPr>
        <p:spPr>
          <a:xfrm>
            <a:off x="5930241" y="3985587"/>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7" name="Text Placeholder 2">
            <a:extLst>
              <a:ext uri="{FF2B5EF4-FFF2-40B4-BE49-F238E27FC236}">
                <a16:creationId xmlns:a16="http://schemas.microsoft.com/office/drawing/2014/main" id="{A6706CEB-523E-4248-9A66-5D139D8B0DE5}"/>
              </a:ext>
            </a:extLst>
          </p:cNvPr>
          <p:cNvSpPr>
            <a:spLocks noGrp="1"/>
          </p:cNvSpPr>
          <p:nvPr>
            <p:ph type="body" idx="34" hasCustomPrompt="1"/>
          </p:nvPr>
        </p:nvSpPr>
        <p:spPr>
          <a:xfrm>
            <a:off x="5930241" y="3692915"/>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2">
            <a:extLst>
              <a:ext uri="{FF2B5EF4-FFF2-40B4-BE49-F238E27FC236}">
                <a16:creationId xmlns:a16="http://schemas.microsoft.com/office/drawing/2014/main" id="{6ADC931C-F9B2-467E-A024-CB5BE74BAD85}"/>
              </a:ext>
            </a:extLst>
          </p:cNvPr>
          <p:cNvSpPr>
            <a:spLocks noGrp="1"/>
          </p:cNvSpPr>
          <p:nvPr>
            <p:ph type="body" idx="35" hasCustomPrompt="1"/>
          </p:nvPr>
        </p:nvSpPr>
        <p:spPr>
          <a:xfrm>
            <a:off x="5930241" y="5438727"/>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9" name="Text Placeholder 2">
            <a:extLst>
              <a:ext uri="{FF2B5EF4-FFF2-40B4-BE49-F238E27FC236}">
                <a16:creationId xmlns:a16="http://schemas.microsoft.com/office/drawing/2014/main" id="{0A301DE6-2E75-41F5-9314-B269815BA3F3}"/>
              </a:ext>
            </a:extLst>
          </p:cNvPr>
          <p:cNvSpPr>
            <a:spLocks noGrp="1"/>
          </p:cNvSpPr>
          <p:nvPr>
            <p:ph type="body" idx="36" hasCustomPrompt="1"/>
          </p:nvPr>
        </p:nvSpPr>
        <p:spPr>
          <a:xfrm>
            <a:off x="5930241" y="5146055"/>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0" name="Text Placeholder 15">
            <a:extLst>
              <a:ext uri="{FF2B5EF4-FFF2-40B4-BE49-F238E27FC236}">
                <a16:creationId xmlns:a16="http://schemas.microsoft.com/office/drawing/2014/main" id="{B9154606-4DE0-4DC7-830A-371423BE4201}"/>
              </a:ext>
            </a:extLst>
          </p:cNvPr>
          <p:cNvSpPr>
            <a:spLocks noGrp="1"/>
          </p:cNvSpPr>
          <p:nvPr>
            <p:ph type="body" sz="quarter" idx="37" hasCustomPrompt="1"/>
          </p:nvPr>
        </p:nvSpPr>
        <p:spPr>
          <a:xfrm>
            <a:off x="2618284" y="2153566"/>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
        <p:nvSpPr>
          <p:cNvPr id="41" name="Text Placeholder 15">
            <a:extLst>
              <a:ext uri="{FF2B5EF4-FFF2-40B4-BE49-F238E27FC236}">
                <a16:creationId xmlns:a16="http://schemas.microsoft.com/office/drawing/2014/main" id="{5AC8C127-0F88-413C-B7BA-2ED0F81E7D4E}"/>
              </a:ext>
            </a:extLst>
          </p:cNvPr>
          <p:cNvSpPr>
            <a:spLocks noGrp="1"/>
          </p:cNvSpPr>
          <p:nvPr>
            <p:ph type="body" sz="quarter" idx="38" hasCustomPrompt="1"/>
          </p:nvPr>
        </p:nvSpPr>
        <p:spPr>
          <a:xfrm>
            <a:off x="2618284" y="3621465"/>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
        <p:nvSpPr>
          <p:cNvPr id="42" name="Text Placeholder 15">
            <a:extLst>
              <a:ext uri="{FF2B5EF4-FFF2-40B4-BE49-F238E27FC236}">
                <a16:creationId xmlns:a16="http://schemas.microsoft.com/office/drawing/2014/main" id="{63C5707A-6E08-4B58-A5FE-40063DB6548E}"/>
              </a:ext>
            </a:extLst>
          </p:cNvPr>
          <p:cNvSpPr>
            <a:spLocks noGrp="1"/>
          </p:cNvSpPr>
          <p:nvPr>
            <p:ph type="body" sz="quarter" idx="39" hasCustomPrompt="1"/>
          </p:nvPr>
        </p:nvSpPr>
        <p:spPr>
          <a:xfrm>
            <a:off x="2618284" y="5089363"/>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Tree>
    <p:extLst>
      <p:ext uri="{BB962C8B-B14F-4D97-AF65-F5344CB8AC3E}">
        <p14:creationId xmlns:p14="http://schemas.microsoft.com/office/powerpoint/2010/main" val="3627535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260000"/>
            <a:ext cx="3911599" cy="1177174"/>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890303"/>
            <a:ext cx="3275463" cy="882062"/>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3598737"/>
            <a:ext cx="3764756" cy="100800"/>
            <a:chOff x="-1228304" y="3240138"/>
            <a:chExt cx="3764756"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67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2435652"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Table Placeholder 9">
            <a:extLst>
              <a:ext uri="{FF2B5EF4-FFF2-40B4-BE49-F238E27FC236}">
                <a16:creationId xmlns:a16="http://schemas.microsoft.com/office/drawing/2014/main" id="{3F646CE6-E75B-4112-896D-5A26E1F1520E}"/>
              </a:ext>
            </a:extLst>
          </p:cNvPr>
          <p:cNvSpPr>
            <a:spLocks noGrp="1"/>
          </p:cNvSpPr>
          <p:nvPr>
            <p:ph type="tbl" sz="quarter" idx="14"/>
          </p:nvPr>
        </p:nvSpPr>
        <p:spPr>
          <a:xfrm>
            <a:off x="5518150" y="860425"/>
            <a:ext cx="5870575" cy="4867275"/>
          </a:xfrm>
        </p:spPr>
        <p:txBody>
          <a:bodyPr anchor="ctr" anchorCtr="0">
            <a:normAutofit/>
          </a:bodyPr>
          <a:lstStyle>
            <a:lvl1pPr marL="0" indent="0" algn="ctr">
              <a:buNone/>
              <a:defRPr sz="2000"/>
            </a:lvl1pPr>
          </a:lstStyle>
          <a:p>
            <a:r>
              <a:rPr lang="en-US" noProof="0"/>
              <a:t>Click icon to add table</a:t>
            </a:r>
            <a:endParaRPr lang="en-US" noProof="0" dirty="0"/>
          </a:p>
        </p:txBody>
      </p:sp>
    </p:spTree>
    <p:extLst>
      <p:ext uri="{BB962C8B-B14F-4D97-AF65-F5344CB8AC3E}">
        <p14:creationId xmlns:p14="http://schemas.microsoft.com/office/powerpoint/2010/main" val="31839232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7" y="1608523"/>
            <a:ext cx="2828198" cy="12868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1" y="3244567"/>
            <a:ext cx="2828198" cy="2098138"/>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993948"/>
            <a:ext cx="2258048" cy="100800"/>
            <a:chOff x="0" y="3240138"/>
            <a:chExt cx="2258048"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2160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2157248"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B29C9C1-9494-4E8B-A0F3-611E947A19B3}"/>
              </a:ext>
            </a:extLst>
          </p:cNvPr>
          <p:cNvSpPr>
            <a:spLocks noGrp="1"/>
          </p:cNvSpPr>
          <p:nvPr>
            <p:ph type="body" idx="27" hasCustomPrompt="1"/>
          </p:nvPr>
        </p:nvSpPr>
        <p:spPr>
          <a:xfrm>
            <a:off x="4128617" y="4355032"/>
            <a:ext cx="2066544" cy="1280958"/>
          </a:xfrm>
        </p:spPr>
        <p:txBody>
          <a:bodyPr lIns="0" tIns="0" rIns="0" bIns="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0" name="Text Placeholder 2">
            <a:extLst>
              <a:ext uri="{FF2B5EF4-FFF2-40B4-BE49-F238E27FC236}">
                <a16:creationId xmlns:a16="http://schemas.microsoft.com/office/drawing/2014/main" id="{ABB09D16-148A-45C2-B0B8-1495E8DC7D64}"/>
              </a:ext>
            </a:extLst>
          </p:cNvPr>
          <p:cNvSpPr>
            <a:spLocks noGrp="1"/>
          </p:cNvSpPr>
          <p:nvPr>
            <p:ph type="body" idx="29" hasCustomPrompt="1"/>
          </p:nvPr>
        </p:nvSpPr>
        <p:spPr>
          <a:xfrm>
            <a:off x="4128616" y="4042831"/>
            <a:ext cx="2066544" cy="282991"/>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1" name="Text Placeholder 2">
            <a:extLst>
              <a:ext uri="{FF2B5EF4-FFF2-40B4-BE49-F238E27FC236}">
                <a16:creationId xmlns:a16="http://schemas.microsoft.com/office/drawing/2014/main" id="{67814C7C-3597-4B16-A4AC-D81985C587BD}"/>
              </a:ext>
            </a:extLst>
          </p:cNvPr>
          <p:cNvSpPr>
            <a:spLocks noGrp="1"/>
          </p:cNvSpPr>
          <p:nvPr>
            <p:ph type="body" idx="32" hasCustomPrompt="1"/>
          </p:nvPr>
        </p:nvSpPr>
        <p:spPr>
          <a:xfrm>
            <a:off x="4128616" y="3428999"/>
            <a:ext cx="2066544" cy="615618"/>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9" name="Picture Placeholder 8">
            <a:extLst>
              <a:ext uri="{FF2B5EF4-FFF2-40B4-BE49-F238E27FC236}">
                <a16:creationId xmlns:a16="http://schemas.microsoft.com/office/drawing/2014/main" id="{B284A57B-147A-4287-AA6B-E508A9222F7F}"/>
              </a:ext>
            </a:extLst>
          </p:cNvPr>
          <p:cNvSpPr>
            <a:spLocks noGrp="1"/>
          </p:cNvSpPr>
          <p:nvPr>
            <p:ph type="pic" sz="quarter" idx="33"/>
          </p:nvPr>
        </p:nvSpPr>
        <p:spPr>
          <a:xfrm>
            <a:off x="4130072" y="1179843"/>
            <a:ext cx="2066544" cy="2066544"/>
          </a:xfrm>
          <a:prstGeom prst="ellipse">
            <a:avLst/>
          </a:prstGeom>
          <a:ln w="127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35" name="Picture Placeholder 8">
            <a:extLst>
              <a:ext uri="{FF2B5EF4-FFF2-40B4-BE49-F238E27FC236}">
                <a16:creationId xmlns:a16="http://schemas.microsoft.com/office/drawing/2014/main" id="{9DBE0996-CEA3-41C3-A75A-84DC3C2B5194}"/>
              </a:ext>
            </a:extLst>
          </p:cNvPr>
          <p:cNvSpPr>
            <a:spLocks noGrp="1"/>
          </p:cNvSpPr>
          <p:nvPr>
            <p:ph type="pic" sz="quarter" idx="34"/>
          </p:nvPr>
        </p:nvSpPr>
        <p:spPr>
          <a:xfrm>
            <a:off x="9128072" y="1179843"/>
            <a:ext cx="2066544" cy="2066544"/>
          </a:xfrm>
          <a:prstGeom prst="ellipse">
            <a:avLst/>
          </a:prstGeom>
          <a:ln w="127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36" name="Picture Placeholder 8">
            <a:extLst>
              <a:ext uri="{FF2B5EF4-FFF2-40B4-BE49-F238E27FC236}">
                <a16:creationId xmlns:a16="http://schemas.microsoft.com/office/drawing/2014/main" id="{F7B28261-CB14-4E4E-AA66-A0239B3DD28E}"/>
              </a:ext>
            </a:extLst>
          </p:cNvPr>
          <p:cNvSpPr>
            <a:spLocks noGrp="1"/>
          </p:cNvSpPr>
          <p:nvPr>
            <p:ph type="pic" sz="quarter" idx="35"/>
          </p:nvPr>
        </p:nvSpPr>
        <p:spPr>
          <a:xfrm>
            <a:off x="6629072" y="1179843"/>
            <a:ext cx="2066544" cy="2066544"/>
          </a:xfrm>
          <a:prstGeom prst="ellipse">
            <a:avLst/>
          </a:prstGeom>
          <a:ln w="127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37" name="Text Placeholder 2">
            <a:extLst>
              <a:ext uri="{FF2B5EF4-FFF2-40B4-BE49-F238E27FC236}">
                <a16:creationId xmlns:a16="http://schemas.microsoft.com/office/drawing/2014/main" id="{BAA53E0C-9536-4177-A63F-0E2565EC53CD}"/>
              </a:ext>
            </a:extLst>
          </p:cNvPr>
          <p:cNvSpPr>
            <a:spLocks noGrp="1"/>
          </p:cNvSpPr>
          <p:nvPr>
            <p:ph type="body" idx="36" hasCustomPrompt="1"/>
          </p:nvPr>
        </p:nvSpPr>
        <p:spPr>
          <a:xfrm>
            <a:off x="9127048" y="4355032"/>
            <a:ext cx="2066400" cy="1280958"/>
          </a:xfrm>
        </p:spPr>
        <p:txBody>
          <a:bodyPr lIns="0" tIns="0" rIns="0" bIns="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2">
            <a:extLst>
              <a:ext uri="{FF2B5EF4-FFF2-40B4-BE49-F238E27FC236}">
                <a16:creationId xmlns:a16="http://schemas.microsoft.com/office/drawing/2014/main" id="{67EF8E36-183B-420B-AF25-17CFA963987A}"/>
              </a:ext>
            </a:extLst>
          </p:cNvPr>
          <p:cNvSpPr>
            <a:spLocks noGrp="1"/>
          </p:cNvSpPr>
          <p:nvPr>
            <p:ph type="body" idx="37" hasCustomPrompt="1"/>
          </p:nvPr>
        </p:nvSpPr>
        <p:spPr>
          <a:xfrm>
            <a:off x="9127047" y="4042831"/>
            <a:ext cx="2066400" cy="282991"/>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9" name="Text Placeholder 2">
            <a:extLst>
              <a:ext uri="{FF2B5EF4-FFF2-40B4-BE49-F238E27FC236}">
                <a16:creationId xmlns:a16="http://schemas.microsoft.com/office/drawing/2014/main" id="{58DA6E86-8039-4690-AFE1-7CCF07B7CBAF}"/>
              </a:ext>
            </a:extLst>
          </p:cNvPr>
          <p:cNvSpPr>
            <a:spLocks noGrp="1"/>
          </p:cNvSpPr>
          <p:nvPr>
            <p:ph type="body" idx="38" hasCustomPrompt="1"/>
          </p:nvPr>
        </p:nvSpPr>
        <p:spPr>
          <a:xfrm>
            <a:off x="9127047" y="3428999"/>
            <a:ext cx="2066400" cy="615618"/>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1" name="Text Placeholder 2">
            <a:extLst>
              <a:ext uri="{FF2B5EF4-FFF2-40B4-BE49-F238E27FC236}">
                <a16:creationId xmlns:a16="http://schemas.microsoft.com/office/drawing/2014/main" id="{933214B9-0452-4C8B-AB10-922F3C3BCF01}"/>
              </a:ext>
            </a:extLst>
          </p:cNvPr>
          <p:cNvSpPr>
            <a:spLocks noGrp="1"/>
          </p:cNvSpPr>
          <p:nvPr>
            <p:ph type="body" idx="39" hasCustomPrompt="1"/>
          </p:nvPr>
        </p:nvSpPr>
        <p:spPr>
          <a:xfrm>
            <a:off x="6629217" y="4355032"/>
            <a:ext cx="2066400" cy="1280958"/>
          </a:xfrm>
        </p:spPr>
        <p:txBody>
          <a:bodyPr lIns="0" tIns="0" rIns="0" bIns="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2" name="Text Placeholder 2">
            <a:extLst>
              <a:ext uri="{FF2B5EF4-FFF2-40B4-BE49-F238E27FC236}">
                <a16:creationId xmlns:a16="http://schemas.microsoft.com/office/drawing/2014/main" id="{A5C23113-D98B-48C7-A675-4FD5F50333F3}"/>
              </a:ext>
            </a:extLst>
          </p:cNvPr>
          <p:cNvSpPr>
            <a:spLocks noGrp="1"/>
          </p:cNvSpPr>
          <p:nvPr>
            <p:ph type="body" idx="40" hasCustomPrompt="1"/>
          </p:nvPr>
        </p:nvSpPr>
        <p:spPr>
          <a:xfrm>
            <a:off x="6629216" y="4042831"/>
            <a:ext cx="2066400" cy="282991"/>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9" name="Text Placeholder 2">
            <a:extLst>
              <a:ext uri="{FF2B5EF4-FFF2-40B4-BE49-F238E27FC236}">
                <a16:creationId xmlns:a16="http://schemas.microsoft.com/office/drawing/2014/main" id="{09781257-B563-41E0-B9E6-9C7330084BCC}"/>
              </a:ext>
            </a:extLst>
          </p:cNvPr>
          <p:cNvSpPr>
            <a:spLocks noGrp="1"/>
          </p:cNvSpPr>
          <p:nvPr>
            <p:ph type="body" idx="41" hasCustomPrompt="1"/>
          </p:nvPr>
        </p:nvSpPr>
        <p:spPr>
          <a:xfrm>
            <a:off x="6627903" y="3428999"/>
            <a:ext cx="2066400" cy="615618"/>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cxnSp>
        <p:nvCxnSpPr>
          <p:cNvPr id="32" name="Straight Connector 31">
            <a:extLst>
              <a:ext uri="{FF2B5EF4-FFF2-40B4-BE49-F238E27FC236}">
                <a16:creationId xmlns:a16="http://schemas.microsoft.com/office/drawing/2014/main" id="{9A32EC27-ACD8-47C0-A3ED-E4ED58D88358}"/>
              </a:ext>
            </a:extLst>
          </p:cNvPr>
          <p:cNvCxnSpPr/>
          <p:nvPr userDrawn="1"/>
        </p:nvCxnSpPr>
        <p:spPr>
          <a:xfrm>
            <a:off x="6195160" y="2217849"/>
            <a:ext cx="43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9E8819A-135C-4A5C-9F6A-A3BE05AA294F}"/>
              </a:ext>
            </a:extLst>
          </p:cNvPr>
          <p:cNvCxnSpPr/>
          <p:nvPr userDrawn="1"/>
        </p:nvCxnSpPr>
        <p:spPr>
          <a:xfrm>
            <a:off x="8703909" y="2216687"/>
            <a:ext cx="43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83294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Content Layout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p:nvPr>
        </p:nvSpPr>
        <p:spPr>
          <a:xfrm>
            <a:off x="5104263" y="707529"/>
            <a:ext cx="6310887" cy="569086"/>
          </a:xfrm>
        </p:spPr>
        <p:txBody>
          <a:bodyPr lIns="0" tIns="0" rIns="0" bIns="0" anchor="b">
            <a:normAutofit/>
          </a:bodyPr>
          <a:lstStyle>
            <a:lvl1pPr algn="r">
              <a:defRPr sz="3600"/>
            </a:lvl1pPr>
          </a:lstStyle>
          <a:p>
            <a:r>
              <a:rPr lang="en-US" noProof="0"/>
              <a:t>Click to edit Master title style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5104263" y="1625821"/>
            <a:ext cx="6289862" cy="569085"/>
          </a:xfrm>
        </p:spPr>
        <p:txBody>
          <a:bodyPr lIns="0" tIns="0" rIns="0" bIns="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7395281" y="1375202"/>
            <a:ext cx="4796719" cy="100800"/>
            <a:chOff x="439494" y="3240138"/>
            <a:chExt cx="299490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439494" y="3290538"/>
              <a:ext cx="2944508"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1958968" y="3372939"/>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Text Placeholder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1958968" y="2960253"/>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3" name="Picture Placeholder 2">
            <a:extLst>
              <a:ext uri="{FF2B5EF4-FFF2-40B4-BE49-F238E27FC236}">
                <a16:creationId xmlns:a16="http://schemas.microsoft.com/office/drawing/2014/main" id="{F6FF07C5-314A-4EA8-B78F-7A51C234D3A1}"/>
              </a:ext>
            </a:extLst>
          </p:cNvPr>
          <p:cNvSpPr>
            <a:spLocks noGrp="1"/>
          </p:cNvSpPr>
          <p:nvPr>
            <p:ph type="pic" sz="quarter" idx="33"/>
          </p:nvPr>
        </p:nvSpPr>
        <p:spPr>
          <a:xfrm>
            <a:off x="721841" y="2764036"/>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23" name="Straight Connector 22">
            <a:extLst>
              <a:ext uri="{FF2B5EF4-FFF2-40B4-BE49-F238E27FC236}">
                <a16:creationId xmlns:a16="http://schemas.microsoft.com/office/drawing/2014/main" id="{B691060D-E361-43B0-BFD7-43D7CC4E5CCD}"/>
              </a:ext>
            </a:extLst>
          </p:cNvPr>
          <p:cNvCxnSpPr>
            <a:cxnSpLocks/>
          </p:cNvCxnSpPr>
          <p:nvPr userDrawn="1"/>
        </p:nvCxnSpPr>
        <p:spPr>
          <a:xfrm>
            <a:off x="0" y="3288596"/>
            <a:ext cx="720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0" name="Text Placeholder 2">
            <a:extLst>
              <a:ext uri="{FF2B5EF4-FFF2-40B4-BE49-F238E27FC236}">
                <a16:creationId xmlns:a16="http://schemas.microsoft.com/office/drawing/2014/main" id="{4A98AB01-9578-4430-96AD-F434AF0CDA20}"/>
              </a:ext>
            </a:extLst>
          </p:cNvPr>
          <p:cNvSpPr>
            <a:spLocks noGrp="1"/>
          </p:cNvSpPr>
          <p:nvPr>
            <p:ph type="body" idx="34" hasCustomPrompt="1"/>
          </p:nvPr>
        </p:nvSpPr>
        <p:spPr>
          <a:xfrm>
            <a:off x="1957127" y="4800796"/>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1" name="Text Placeholder 2">
            <a:extLst>
              <a:ext uri="{FF2B5EF4-FFF2-40B4-BE49-F238E27FC236}">
                <a16:creationId xmlns:a16="http://schemas.microsoft.com/office/drawing/2014/main" id="{EF9D60F2-A1FB-4A95-997B-A4F1723AC1EC}"/>
              </a:ext>
            </a:extLst>
          </p:cNvPr>
          <p:cNvSpPr>
            <a:spLocks noGrp="1"/>
          </p:cNvSpPr>
          <p:nvPr>
            <p:ph type="body" idx="35" hasCustomPrompt="1"/>
          </p:nvPr>
        </p:nvSpPr>
        <p:spPr>
          <a:xfrm>
            <a:off x="1957127" y="4388110"/>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2" name="Picture Placeholder 2">
            <a:extLst>
              <a:ext uri="{FF2B5EF4-FFF2-40B4-BE49-F238E27FC236}">
                <a16:creationId xmlns:a16="http://schemas.microsoft.com/office/drawing/2014/main" id="{76A56D2A-42F0-40C5-96D7-B1AC33152A85}"/>
              </a:ext>
            </a:extLst>
          </p:cNvPr>
          <p:cNvSpPr>
            <a:spLocks noGrp="1"/>
          </p:cNvSpPr>
          <p:nvPr>
            <p:ph type="pic" sz="quarter" idx="36"/>
          </p:nvPr>
        </p:nvSpPr>
        <p:spPr>
          <a:xfrm>
            <a:off x="720000" y="4191893"/>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43" name="Straight Connector 42">
            <a:extLst>
              <a:ext uri="{FF2B5EF4-FFF2-40B4-BE49-F238E27FC236}">
                <a16:creationId xmlns:a16="http://schemas.microsoft.com/office/drawing/2014/main" id="{CF6D1C91-9136-4678-A712-92BE9B3902C4}"/>
              </a:ext>
            </a:extLst>
          </p:cNvPr>
          <p:cNvCxnSpPr>
            <a:cxnSpLocks/>
          </p:cNvCxnSpPr>
          <p:nvPr userDrawn="1"/>
        </p:nvCxnSpPr>
        <p:spPr>
          <a:xfrm rot="16200000">
            <a:off x="1111670" y="4028309"/>
            <a:ext cx="324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4" name="Text Placeholder 2">
            <a:extLst>
              <a:ext uri="{FF2B5EF4-FFF2-40B4-BE49-F238E27FC236}">
                <a16:creationId xmlns:a16="http://schemas.microsoft.com/office/drawing/2014/main" id="{BACF15AB-FF8A-422B-840D-88503024E5D3}"/>
              </a:ext>
            </a:extLst>
          </p:cNvPr>
          <p:cNvSpPr>
            <a:spLocks noGrp="1"/>
          </p:cNvSpPr>
          <p:nvPr>
            <p:ph type="body" idx="37" hasCustomPrompt="1"/>
          </p:nvPr>
        </p:nvSpPr>
        <p:spPr>
          <a:xfrm>
            <a:off x="5708709" y="3372939"/>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5" name="Text Placeholder 2">
            <a:extLst>
              <a:ext uri="{FF2B5EF4-FFF2-40B4-BE49-F238E27FC236}">
                <a16:creationId xmlns:a16="http://schemas.microsoft.com/office/drawing/2014/main" id="{EFC2028F-7DFE-412D-97DF-707D128D95E0}"/>
              </a:ext>
            </a:extLst>
          </p:cNvPr>
          <p:cNvSpPr>
            <a:spLocks noGrp="1"/>
          </p:cNvSpPr>
          <p:nvPr>
            <p:ph type="body" idx="38" hasCustomPrompt="1"/>
          </p:nvPr>
        </p:nvSpPr>
        <p:spPr>
          <a:xfrm>
            <a:off x="5708709" y="2960253"/>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7" name="Text Placeholder 2">
            <a:extLst>
              <a:ext uri="{FF2B5EF4-FFF2-40B4-BE49-F238E27FC236}">
                <a16:creationId xmlns:a16="http://schemas.microsoft.com/office/drawing/2014/main" id="{4349A4F0-1181-4A58-BFD4-4783CD130356}"/>
              </a:ext>
            </a:extLst>
          </p:cNvPr>
          <p:cNvSpPr>
            <a:spLocks noGrp="1"/>
          </p:cNvSpPr>
          <p:nvPr>
            <p:ph type="body" idx="40" hasCustomPrompt="1"/>
          </p:nvPr>
        </p:nvSpPr>
        <p:spPr>
          <a:xfrm>
            <a:off x="5704578" y="4800796"/>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8" name="Text Placeholder 2">
            <a:extLst>
              <a:ext uri="{FF2B5EF4-FFF2-40B4-BE49-F238E27FC236}">
                <a16:creationId xmlns:a16="http://schemas.microsoft.com/office/drawing/2014/main" id="{DC1D5D83-8D32-491F-87EB-9DA9360D4F2B}"/>
              </a:ext>
            </a:extLst>
          </p:cNvPr>
          <p:cNvSpPr>
            <a:spLocks noGrp="1"/>
          </p:cNvSpPr>
          <p:nvPr>
            <p:ph type="body" idx="41" hasCustomPrompt="1"/>
          </p:nvPr>
        </p:nvSpPr>
        <p:spPr>
          <a:xfrm>
            <a:off x="5704578" y="4388110"/>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50" name="Text Placeholder 2">
            <a:extLst>
              <a:ext uri="{FF2B5EF4-FFF2-40B4-BE49-F238E27FC236}">
                <a16:creationId xmlns:a16="http://schemas.microsoft.com/office/drawing/2014/main" id="{8120723F-A42C-4B81-97FD-6F575E5C2584}"/>
              </a:ext>
            </a:extLst>
          </p:cNvPr>
          <p:cNvSpPr>
            <a:spLocks noGrp="1"/>
          </p:cNvSpPr>
          <p:nvPr>
            <p:ph type="body" idx="43" hasCustomPrompt="1"/>
          </p:nvPr>
        </p:nvSpPr>
        <p:spPr>
          <a:xfrm>
            <a:off x="9453870" y="3372939"/>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51" name="Text Placeholder 2">
            <a:extLst>
              <a:ext uri="{FF2B5EF4-FFF2-40B4-BE49-F238E27FC236}">
                <a16:creationId xmlns:a16="http://schemas.microsoft.com/office/drawing/2014/main" id="{27D068F1-398F-4D11-977C-080C8151C786}"/>
              </a:ext>
            </a:extLst>
          </p:cNvPr>
          <p:cNvSpPr>
            <a:spLocks noGrp="1"/>
          </p:cNvSpPr>
          <p:nvPr>
            <p:ph type="body" idx="44" hasCustomPrompt="1"/>
          </p:nvPr>
        </p:nvSpPr>
        <p:spPr>
          <a:xfrm>
            <a:off x="9453870" y="2960253"/>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53" name="Text Placeholder 2">
            <a:extLst>
              <a:ext uri="{FF2B5EF4-FFF2-40B4-BE49-F238E27FC236}">
                <a16:creationId xmlns:a16="http://schemas.microsoft.com/office/drawing/2014/main" id="{B795705E-C5CB-46CC-9E41-D2269E07BC15}"/>
              </a:ext>
            </a:extLst>
          </p:cNvPr>
          <p:cNvSpPr>
            <a:spLocks noGrp="1"/>
          </p:cNvSpPr>
          <p:nvPr>
            <p:ph type="body" idx="46" hasCustomPrompt="1"/>
          </p:nvPr>
        </p:nvSpPr>
        <p:spPr>
          <a:xfrm>
            <a:off x="9452029" y="4800796"/>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54" name="Text Placeholder 2">
            <a:extLst>
              <a:ext uri="{FF2B5EF4-FFF2-40B4-BE49-F238E27FC236}">
                <a16:creationId xmlns:a16="http://schemas.microsoft.com/office/drawing/2014/main" id="{80211A2B-0F3C-4DBE-AE01-069AE7FC3468}"/>
              </a:ext>
            </a:extLst>
          </p:cNvPr>
          <p:cNvSpPr>
            <a:spLocks noGrp="1"/>
          </p:cNvSpPr>
          <p:nvPr>
            <p:ph type="body" idx="47" hasCustomPrompt="1"/>
          </p:nvPr>
        </p:nvSpPr>
        <p:spPr>
          <a:xfrm>
            <a:off x="9452029" y="4388110"/>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cxnSp>
        <p:nvCxnSpPr>
          <p:cNvPr id="56" name="Straight Connector 55">
            <a:extLst>
              <a:ext uri="{FF2B5EF4-FFF2-40B4-BE49-F238E27FC236}">
                <a16:creationId xmlns:a16="http://schemas.microsoft.com/office/drawing/2014/main" id="{2E5E9742-C670-47AB-AA69-AE65D7915B06}"/>
              </a:ext>
            </a:extLst>
          </p:cNvPr>
          <p:cNvCxnSpPr>
            <a:cxnSpLocks/>
          </p:cNvCxnSpPr>
          <p:nvPr userDrawn="1"/>
        </p:nvCxnSpPr>
        <p:spPr>
          <a:xfrm rot="16200000">
            <a:off x="3531847" y="5364000"/>
            <a:ext cx="2988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58712DB-5183-45D8-9ABB-6E0795658012}"/>
              </a:ext>
            </a:extLst>
          </p:cNvPr>
          <p:cNvCxnSpPr>
            <a:cxnSpLocks/>
          </p:cNvCxnSpPr>
          <p:nvPr userDrawn="1"/>
        </p:nvCxnSpPr>
        <p:spPr>
          <a:xfrm rot="16200000">
            <a:off x="7274194" y="5363999"/>
            <a:ext cx="2988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9" name="Picture Placeholder 2">
            <a:extLst>
              <a:ext uri="{FF2B5EF4-FFF2-40B4-BE49-F238E27FC236}">
                <a16:creationId xmlns:a16="http://schemas.microsoft.com/office/drawing/2014/main" id="{417A32F4-3459-4A31-A90E-AA771FD4D491}"/>
              </a:ext>
            </a:extLst>
          </p:cNvPr>
          <p:cNvSpPr>
            <a:spLocks noGrp="1"/>
          </p:cNvSpPr>
          <p:nvPr>
            <p:ph type="pic" sz="quarter" idx="42"/>
          </p:nvPr>
        </p:nvSpPr>
        <p:spPr>
          <a:xfrm>
            <a:off x="4467451" y="4191893"/>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5" name="Picture Placeholder 2">
            <a:extLst>
              <a:ext uri="{FF2B5EF4-FFF2-40B4-BE49-F238E27FC236}">
                <a16:creationId xmlns:a16="http://schemas.microsoft.com/office/drawing/2014/main" id="{63549FA7-92E5-4DB1-92FA-15902DFD3753}"/>
              </a:ext>
            </a:extLst>
          </p:cNvPr>
          <p:cNvSpPr>
            <a:spLocks noGrp="1"/>
          </p:cNvSpPr>
          <p:nvPr>
            <p:ph type="pic" sz="quarter" idx="48"/>
          </p:nvPr>
        </p:nvSpPr>
        <p:spPr>
          <a:xfrm>
            <a:off x="8214902" y="4191893"/>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46" name="Picture Placeholder 2">
            <a:extLst>
              <a:ext uri="{FF2B5EF4-FFF2-40B4-BE49-F238E27FC236}">
                <a16:creationId xmlns:a16="http://schemas.microsoft.com/office/drawing/2014/main" id="{0F62D330-6A30-4A65-89DA-EDFE4AAD343E}"/>
              </a:ext>
            </a:extLst>
          </p:cNvPr>
          <p:cNvSpPr>
            <a:spLocks noGrp="1"/>
          </p:cNvSpPr>
          <p:nvPr>
            <p:ph type="pic" sz="quarter" idx="39"/>
          </p:nvPr>
        </p:nvSpPr>
        <p:spPr>
          <a:xfrm>
            <a:off x="4469292" y="2764036"/>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2" name="Picture Placeholder 2">
            <a:extLst>
              <a:ext uri="{FF2B5EF4-FFF2-40B4-BE49-F238E27FC236}">
                <a16:creationId xmlns:a16="http://schemas.microsoft.com/office/drawing/2014/main" id="{A3FC286B-05E7-4E48-A7FD-197800349118}"/>
              </a:ext>
            </a:extLst>
          </p:cNvPr>
          <p:cNvSpPr>
            <a:spLocks noGrp="1"/>
          </p:cNvSpPr>
          <p:nvPr>
            <p:ph type="pic" sz="quarter" idx="45"/>
          </p:nvPr>
        </p:nvSpPr>
        <p:spPr>
          <a:xfrm>
            <a:off x="8216743" y="2764036"/>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174431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799DC18-D353-427C-B849-0204F13D9B3D}"/>
              </a:ext>
            </a:extLst>
          </p:cNvPr>
          <p:cNvSpPr>
            <a:spLocks noGrp="1"/>
          </p:cNvSpPr>
          <p:nvPr>
            <p:ph type="pic" sz="quarter" idx="14"/>
          </p:nvPr>
        </p:nvSpPr>
        <p:spPr>
          <a:xfrm>
            <a:off x="0" y="0"/>
            <a:ext cx="6083300" cy="6858000"/>
          </a:xfrm>
        </p:spPr>
        <p:txBody>
          <a:bodyPr anchor="ctr" anchorCtr="0">
            <a:normAutofit/>
          </a:bodyPr>
          <a:lstStyle>
            <a:lvl1pPr marL="0" indent="0" algn="ctr">
              <a:buNone/>
              <a:defRPr sz="1800"/>
            </a:lvl1pPr>
          </a:lstStyle>
          <a:p>
            <a:r>
              <a:rPr lang="en-US" noProof="0"/>
              <a:t>Click icon to add picture</a:t>
            </a:r>
            <a:endParaRPr lang="en-US" noProof="0" dirty="0"/>
          </a:p>
        </p:txBody>
      </p:sp>
      <p:sp>
        <p:nvSpPr>
          <p:cNvPr id="7" name="Rectangle 6">
            <a:extLst>
              <a:ext uri="{FF2B5EF4-FFF2-40B4-BE49-F238E27FC236}">
                <a16:creationId xmlns:a16="http://schemas.microsoft.com/office/drawing/2014/main" id="{45015858-8549-49EA-BB83-070E0D9D4890}"/>
              </a:ext>
            </a:extLst>
          </p:cNvPr>
          <p:cNvSpPr/>
          <p:nvPr userDrawn="1"/>
        </p:nvSpPr>
        <p:spPr>
          <a:xfrm>
            <a:off x="6083808" y="0"/>
            <a:ext cx="6108192" cy="6858000"/>
          </a:xfrm>
          <a:prstGeom prst="rect">
            <a:avLst/>
          </a:prstGeom>
          <a:gradFill flip="none" rotWithShape="1">
            <a:gsLst>
              <a:gs pos="0">
                <a:schemeClr val="accent2"/>
              </a:gs>
              <a:gs pos="36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206FBAC-B8FD-4768-B682-E0B93BA33105}"/>
              </a:ext>
            </a:extLst>
          </p:cNvPr>
          <p:cNvSpPr>
            <a:spLocks noGrp="1"/>
          </p:cNvSpPr>
          <p:nvPr>
            <p:ph type="title" hasCustomPrompt="1"/>
          </p:nvPr>
        </p:nvSpPr>
        <p:spPr>
          <a:xfrm>
            <a:off x="6769768" y="2133599"/>
            <a:ext cx="4618957" cy="2492461"/>
          </a:xfrm>
        </p:spPr>
        <p:txBody>
          <a:bodyPr lIns="0" tIns="0" rIns="0" bIns="0" anchor="b" anchorCtr="0">
            <a:noAutofit/>
          </a:bodyPr>
          <a:lstStyle>
            <a:lvl1pPr>
              <a:defRPr sz="6000"/>
            </a:lvl1pPr>
          </a:lstStyle>
          <a:p>
            <a:r>
              <a:rPr lang="en-US" noProof="0"/>
              <a:t>PITCH</a:t>
            </a:r>
            <a:br>
              <a:rPr lang="en-US" noProof="0"/>
            </a:br>
            <a:r>
              <a:rPr lang="en-US" noProof="0"/>
              <a:t>DECK</a:t>
            </a:r>
            <a:br>
              <a:rPr lang="en-US" noProof="0"/>
            </a:br>
            <a:r>
              <a:rPr lang="en-US" noProof="0"/>
              <a:t>TITLE</a:t>
            </a:r>
          </a:p>
        </p:txBody>
      </p:sp>
      <p:sp>
        <p:nvSpPr>
          <p:cNvPr id="4" name="Date Placeholder 3">
            <a:extLst>
              <a:ext uri="{FF2B5EF4-FFF2-40B4-BE49-F238E27FC236}">
                <a16:creationId xmlns:a16="http://schemas.microsoft.com/office/drawing/2014/main" id="{2472534F-03A6-408A-9BF1-303D0A440BA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0A24E181-0C50-4F43-A5A7-6FDD1500C708}"/>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3A749CC-EB55-4FEF-AA4C-9A9C6E2AA9C0}"/>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grpSp>
        <p:nvGrpSpPr>
          <p:cNvPr id="9" name="Group 8">
            <a:extLst>
              <a:ext uri="{FF2B5EF4-FFF2-40B4-BE49-F238E27FC236}">
                <a16:creationId xmlns:a16="http://schemas.microsoft.com/office/drawing/2014/main" id="{6F3E26A6-6962-4A35-AA86-805537D45296}"/>
              </a:ext>
            </a:extLst>
          </p:cNvPr>
          <p:cNvGrpSpPr/>
          <p:nvPr userDrawn="1"/>
        </p:nvGrpSpPr>
        <p:grpSpPr>
          <a:xfrm>
            <a:off x="6769768" y="1947412"/>
            <a:ext cx="2520148" cy="102440"/>
            <a:chOff x="3631690" y="2252140"/>
            <a:chExt cx="4389743" cy="102440"/>
          </a:xfrm>
        </p:grpSpPr>
        <p:sp>
          <p:nvSpPr>
            <p:cNvPr id="10" name="Oval 9">
              <a:extLst>
                <a:ext uri="{FF2B5EF4-FFF2-40B4-BE49-F238E27FC236}">
                  <a16:creationId xmlns:a16="http://schemas.microsoft.com/office/drawing/2014/main" id="{681504C4-12AC-4251-8E47-0089784BDB9B}"/>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1" name="Straight Connector 10">
              <a:extLst>
                <a:ext uri="{FF2B5EF4-FFF2-40B4-BE49-F238E27FC236}">
                  <a16:creationId xmlns:a16="http://schemas.microsoft.com/office/drawing/2014/main" id="{192040D0-01C2-4643-8F84-3B8F334E545C}"/>
                </a:ext>
              </a:extLst>
            </p:cNvPr>
            <p:cNvCxnSpPr/>
            <p:nvPr userDrawn="1"/>
          </p:nvCxnSpPr>
          <p:spPr>
            <a:xfrm>
              <a:off x="3681984" y="2307679"/>
              <a:ext cx="4201365"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ED601E9-2BFC-460B-A2A8-69A787A4988E}"/>
                </a:ext>
              </a:extLst>
            </p:cNvPr>
            <p:cNvSpPr/>
            <p:nvPr userDrawn="1"/>
          </p:nvSpPr>
          <p:spPr>
            <a:xfrm>
              <a:off x="7845854" y="2252140"/>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3" name="Group 12">
            <a:extLst>
              <a:ext uri="{FF2B5EF4-FFF2-40B4-BE49-F238E27FC236}">
                <a16:creationId xmlns:a16="http://schemas.microsoft.com/office/drawing/2014/main" id="{BB49A8A6-FEDB-4D20-B581-A84DB8EFE977}"/>
              </a:ext>
            </a:extLst>
          </p:cNvPr>
          <p:cNvGrpSpPr/>
          <p:nvPr userDrawn="1"/>
        </p:nvGrpSpPr>
        <p:grpSpPr>
          <a:xfrm>
            <a:off x="6769768" y="4654084"/>
            <a:ext cx="2520148" cy="100584"/>
            <a:chOff x="3631690" y="2253996"/>
            <a:chExt cx="4389742" cy="100584"/>
          </a:xfrm>
        </p:grpSpPr>
        <p:sp>
          <p:nvSpPr>
            <p:cNvPr id="14" name="Oval 13">
              <a:extLst>
                <a:ext uri="{FF2B5EF4-FFF2-40B4-BE49-F238E27FC236}">
                  <a16:creationId xmlns:a16="http://schemas.microsoft.com/office/drawing/2014/main" id="{C2F65998-5EC3-446A-8307-1CF81A348CE3}"/>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5" name="Straight Connector 14">
              <a:extLst>
                <a:ext uri="{FF2B5EF4-FFF2-40B4-BE49-F238E27FC236}">
                  <a16:creationId xmlns:a16="http://schemas.microsoft.com/office/drawing/2014/main" id="{7CC5D776-F60A-4A0C-AA7C-EFACDA2CEA88}"/>
                </a:ext>
              </a:extLst>
            </p:cNvPr>
            <p:cNvCxnSpPr/>
            <p:nvPr userDrawn="1"/>
          </p:nvCxnSpPr>
          <p:spPr>
            <a:xfrm>
              <a:off x="3681984" y="2307679"/>
              <a:ext cx="4201364"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AEAFE309-55C5-409C-92ED-748307C74318}"/>
                </a:ext>
              </a:extLst>
            </p:cNvPr>
            <p:cNvSpPr/>
            <p:nvPr userDrawn="1"/>
          </p:nvSpPr>
          <p:spPr>
            <a:xfrm>
              <a:off x="7845853"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Subtitle 2">
            <a:extLst>
              <a:ext uri="{FF2B5EF4-FFF2-40B4-BE49-F238E27FC236}">
                <a16:creationId xmlns:a16="http://schemas.microsoft.com/office/drawing/2014/main" id="{5B77B20B-76F5-4912-803D-5709F730D4FB}"/>
              </a:ext>
            </a:extLst>
          </p:cNvPr>
          <p:cNvSpPr>
            <a:spLocks noGrp="1"/>
          </p:cNvSpPr>
          <p:nvPr>
            <p:ph type="subTitle" idx="1"/>
          </p:nvPr>
        </p:nvSpPr>
        <p:spPr>
          <a:xfrm>
            <a:off x="6769767" y="4889444"/>
            <a:ext cx="4618957" cy="590626"/>
          </a:xfrm>
        </p:spPr>
        <p:txBody>
          <a:bodyPr lIns="0" tIns="0" rIns="0" bIns="0">
            <a:normAutofit/>
          </a:bodyPr>
          <a:lstStyle>
            <a:lvl1pPr marL="0" indent="0" algn="l">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8" name="Picture Placeholder 9">
            <a:extLst>
              <a:ext uri="{FF2B5EF4-FFF2-40B4-BE49-F238E27FC236}">
                <a16:creationId xmlns:a16="http://schemas.microsoft.com/office/drawing/2014/main" id="{4293BA4F-7776-4C41-BE4F-7247935D5CCC}"/>
              </a:ext>
            </a:extLst>
          </p:cNvPr>
          <p:cNvSpPr>
            <a:spLocks noGrp="1"/>
          </p:cNvSpPr>
          <p:nvPr>
            <p:ph type="pic" sz="quarter" idx="13"/>
          </p:nvPr>
        </p:nvSpPr>
        <p:spPr>
          <a:xfrm>
            <a:off x="3706368" y="3079602"/>
            <a:ext cx="1481328" cy="758952"/>
          </a:xfrm>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9076924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e Char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1461974"/>
            <a:ext cx="4464049" cy="1177174"/>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092276"/>
            <a:ext cx="4443165" cy="1008841"/>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811097"/>
            <a:ext cx="3149152" cy="100800"/>
            <a:chOff x="-1228304" y="3250524"/>
            <a:chExt cx="3149152"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09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1820048" y="3250524"/>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Text Placeholder 2">
            <a:extLst>
              <a:ext uri="{FF2B5EF4-FFF2-40B4-BE49-F238E27FC236}">
                <a16:creationId xmlns:a16="http://schemas.microsoft.com/office/drawing/2014/main" id="{9A5180A6-7D2B-4341-A749-16387D907EEF}"/>
              </a:ext>
            </a:extLst>
          </p:cNvPr>
          <p:cNvSpPr>
            <a:spLocks noGrp="1"/>
          </p:cNvSpPr>
          <p:nvPr>
            <p:ph type="body" idx="34" hasCustomPrompt="1"/>
          </p:nvPr>
        </p:nvSpPr>
        <p:spPr>
          <a:xfrm>
            <a:off x="1262770" y="4138611"/>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37" name="Text Placeholder 2">
            <a:extLst>
              <a:ext uri="{FF2B5EF4-FFF2-40B4-BE49-F238E27FC236}">
                <a16:creationId xmlns:a16="http://schemas.microsoft.com/office/drawing/2014/main" id="{79DFBEE7-50AA-4F4F-8B5D-AD23ECAD9919}"/>
              </a:ext>
            </a:extLst>
          </p:cNvPr>
          <p:cNvSpPr>
            <a:spLocks noGrp="1"/>
          </p:cNvSpPr>
          <p:nvPr>
            <p:ph type="body" idx="42" hasCustomPrompt="1"/>
          </p:nvPr>
        </p:nvSpPr>
        <p:spPr>
          <a:xfrm>
            <a:off x="1262769" y="4499972"/>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39" name="Text Placeholder 2">
            <a:extLst>
              <a:ext uri="{FF2B5EF4-FFF2-40B4-BE49-F238E27FC236}">
                <a16:creationId xmlns:a16="http://schemas.microsoft.com/office/drawing/2014/main" id="{306EAF0C-F17D-47D6-BAA1-16745F4F70D9}"/>
              </a:ext>
            </a:extLst>
          </p:cNvPr>
          <p:cNvSpPr>
            <a:spLocks noGrp="1"/>
          </p:cNvSpPr>
          <p:nvPr>
            <p:ph type="body" idx="45" hasCustomPrompt="1"/>
          </p:nvPr>
        </p:nvSpPr>
        <p:spPr>
          <a:xfrm>
            <a:off x="3193135" y="4138611"/>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0" name="Text Placeholder 2">
            <a:extLst>
              <a:ext uri="{FF2B5EF4-FFF2-40B4-BE49-F238E27FC236}">
                <a16:creationId xmlns:a16="http://schemas.microsoft.com/office/drawing/2014/main" id="{D091E31C-C1DC-4D72-8C9E-3B6BD91E72AF}"/>
              </a:ext>
            </a:extLst>
          </p:cNvPr>
          <p:cNvSpPr>
            <a:spLocks noGrp="1"/>
          </p:cNvSpPr>
          <p:nvPr>
            <p:ph type="body" idx="46" hasCustomPrompt="1"/>
          </p:nvPr>
        </p:nvSpPr>
        <p:spPr>
          <a:xfrm>
            <a:off x="3193134" y="4499972"/>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42" name="Text Placeholder 2">
            <a:extLst>
              <a:ext uri="{FF2B5EF4-FFF2-40B4-BE49-F238E27FC236}">
                <a16:creationId xmlns:a16="http://schemas.microsoft.com/office/drawing/2014/main" id="{F62E753C-C8BE-457D-9B22-6A8227347A67}"/>
              </a:ext>
            </a:extLst>
          </p:cNvPr>
          <p:cNvSpPr>
            <a:spLocks noGrp="1"/>
          </p:cNvSpPr>
          <p:nvPr>
            <p:ph type="body" idx="47" hasCustomPrompt="1"/>
          </p:nvPr>
        </p:nvSpPr>
        <p:spPr>
          <a:xfrm>
            <a:off x="5123499" y="4142294"/>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3" name="Text Placeholder 2">
            <a:extLst>
              <a:ext uri="{FF2B5EF4-FFF2-40B4-BE49-F238E27FC236}">
                <a16:creationId xmlns:a16="http://schemas.microsoft.com/office/drawing/2014/main" id="{BC1E8F6C-0BDD-4AFA-9E8D-5EF61AA59F50}"/>
              </a:ext>
            </a:extLst>
          </p:cNvPr>
          <p:cNvSpPr>
            <a:spLocks noGrp="1"/>
          </p:cNvSpPr>
          <p:nvPr>
            <p:ph type="body" idx="48" hasCustomPrompt="1"/>
          </p:nvPr>
        </p:nvSpPr>
        <p:spPr>
          <a:xfrm>
            <a:off x="5123498" y="4503655"/>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45" name="Text Placeholder 2">
            <a:extLst>
              <a:ext uri="{FF2B5EF4-FFF2-40B4-BE49-F238E27FC236}">
                <a16:creationId xmlns:a16="http://schemas.microsoft.com/office/drawing/2014/main" id="{C70C9772-55FF-4449-988F-6CDDE075E730}"/>
              </a:ext>
            </a:extLst>
          </p:cNvPr>
          <p:cNvSpPr>
            <a:spLocks noGrp="1"/>
          </p:cNvSpPr>
          <p:nvPr>
            <p:ph type="body" idx="49" hasCustomPrompt="1"/>
          </p:nvPr>
        </p:nvSpPr>
        <p:spPr>
          <a:xfrm>
            <a:off x="1262770" y="4826750"/>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6" name="Text Placeholder 2">
            <a:extLst>
              <a:ext uri="{FF2B5EF4-FFF2-40B4-BE49-F238E27FC236}">
                <a16:creationId xmlns:a16="http://schemas.microsoft.com/office/drawing/2014/main" id="{75EE6DCE-6A55-4D95-85F7-E22E3E268256}"/>
              </a:ext>
            </a:extLst>
          </p:cNvPr>
          <p:cNvSpPr>
            <a:spLocks noGrp="1"/>
          </p:cNvSpPr>
          <p:nvPr>
            <p:ph type="body" idx="50" hasCustomPrompt="1"/>
          </p:nvPr>
        </p:nvSpPr>
        <p:spPr>
          <a:xfrm>
            <a:off x="1262769" y="5188111"/>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48" name="Text Placeholder 2">
            <a:extLst>
              <a:ext uri="{FF2B5EF4-FFF2-40B4-BE49-F238E27FC236}">
                <a16:creationId xmlns:a16="http://schemas.microsoft.com/office/drawing/2014/main" id="{84DC7882-7541-4AEA-95FE-DDBCF6F9CA32}"/>
              </a:ext>
            </a:extLst>
          </p:cNvPr>
          <p:cNvSpPr>
            <a:spLocks noGrp="1"/>
          </p:cNvSpPr>
          <p:nvPr>
            <p:ph type="body" idx="51" hasCustomPrompt="1"/>
          </p:nvPr>
        </p:nvSpPr>
        <p:spPr>
          <a:xfrm>
            <a:off x="3193135" y="4826750"/>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9" name="Text Placeholder 2">
            <a:extLst>
              <a:ext uri="{FF2B5EF4-FFF2-40B4-BE49-F238E27FC236}">
                <a16:creationId xmlns:a16="http://schemas.microsoft.com/office/drawing/2014/main" id="{5542D500-4CD6-4FDE-9133-F8020797D9B5}"/>
              </a:ext>
            </a:extLst>
          </p:cNvPr>
          <p:cNvSpPr>
            <a:spLocks noGrp="1"/>
          </p:cNvSpPr>
          <p:nvPr>
            <p:ph type="body" idx="52" hasCustomPrompt="1"/>
          </p:nvPr>
        </p:nvSpPr>
        <p:spPr>
          <a:xfrm>
            <a:off x="3193134" y="5188111"/>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51" name="Text Placeholder 2">
            <a:extLst>
              <a:ext uri="{FF2B5EF4-FFF2-40B4-BE49-F238E27FC236}">
                <a16:creationId xmlns:a16="http://schemas.microsoft.com/office/drawing/2014/main" id="{500C362B-BA02-4F7D-86F6-3F6F2EF20D04}"/>
              </a:ext>
            </a:extLst>
          </p:cNvPr>
          <p:cNvSpPr>
            <a:spLocks noGrp="1"/>
          </p:cNvSpPr>
          <p:nvPr>
            <p:ph type="body" idx="53" hasCustomPrompt="1"/>
          </p:nvPr>
        </p:nvSpPr>
        <p:spPr>
          <a:xfrm>
            <a:off x="5123499" y="4830433"/>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52" name="Text Placeholder 2">
            <a:extLst>
              <a:ext uri="{FF2B5EF4-FFF2-40B4-BE49-F238E27FC236}">
                <a16:creationId xmlns:a16="http://schemas.microsoft.com/office/drawing/2014/main" id="{E213E497-634E-40E7-BF08-765CC21529E2}"/>
              </a:ext>
            </a:extLst>
          </p:cNvPr>
          <p:cNvSpPr>
            <a:spLocks noGrp="1"/>
          </p:cNvSpPr>
          <p:nvPr>
            <p:ph type="body" idx="54" hasCustomPrompt="1"/>
          </p:nvPr>
        </p:nvSpPr>
        <p:spPr>
          <a:xfrm>
            <a:off x="5123498" y="5191794"/>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8" name="Oval 7">
            <a:extLst>
              <a:ext uri="{FF2B5EF4-FFF2-40B4-BE49-F238E27FC236}">
                <a16:creationId xmlns:a16="http://schemas.microsoft.com/office/drawing/2014/main" id="{FA01C659-0131-449B-BA07-5BC568F00BF0}"/>
              </a:ext>
            </a:extLst>
          </p:cNvPr>
          <p:cNvSpPr/>
          <p:nvPr userDrawn="1"/>
        </p:nvSpPr>
        <p:spPr>
          <a:xfrm>
            <a:off x="790959" y="4258650"/>
            <a:ext cx="384048" cy="38404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4" name="Oval 53">
            <a:extLst>
              <a:ext uri="{FF2B5EF4-FFF2-40B4-BE49-F238E27FC236}">
                <a16:creationId xmlns:a16="http://schemas.microsoft.com/office/drawing/2014/main" id="{69CB80EA-A8D6-4099-9412-0C14095755FF}"/>
              </a:ext>
            </a:extLst>
          </p:cNvPr>
          <p:cNvSpPr/>
          <p:nvPr userDrawn="1"/>
        </p:nvSpPr>
        <p:spPr>
          <a:xfrm>
            <a:off x="790959" y="4965077"/>
            <a:ext cx="384048" cy="384048"/>
          </a:xfrm>
          <a:prstGeom prst="ellipse">
            <a:avLst/>
          </a:prstGeom>
          <a:solidFill>
            <a:srgbClr val="225B5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5" name="Oval 54">
            <a:extLst>
              <a:ext uri="{FF2B5EF4-FFF2-40B4-BE49-F238E27FC236}">
                <a16:creationId xmlns:a16="http://schemas.microsoft.com/office/drawing/2014/main" id="{2E20CCE5-B889-49FE-8FA6-A6F0F11A5D91}"/>
              </a:ext>
            </a:extLst>
          </p:cNvPr>
          <p:cNvSpPr/>
          <p:nvPr userDrawn="1"/>
        </p:nvSpPr>
        <p:spPr>
          <a:xfrm>
            <a:off x="2725217" y="4261982"/>
            <a:ext cx="384048" cy="384048"/>
          </a:xfrm>
          <a:prstGeom prst="ellipse">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6" name="Oval 55">
            <a:extLst>
              <a:ext uri="{FF2B5EF4-FFF2-40B4-BE49-F238E27FC236}">
                <a16:creationId xmlns:a16="http://schemas.microsoft.com/office/drawing/2014/main" id="{769A77E3-4AFB-45BB-8FDC-4AD084EA9D23}"/>
              </a:ext>
            </a:extLst>
          </p:cNvPr>
          <p:cNvSpPr/>
          <p:nvPr userDrawn="1"/>
        </p:nvSpPr>
        <p:spPr>
          <a:xfrm>
            <a:off x="2725217" y="4968409"/>
            <a:ext cx="384048" cy="3840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7" name="Oval 56">
            <a:extLst>
              <a:ext uri="{FF2B5EF4-FFF2-40B4-BE49-F238E27FC236}">
                <a16:creationId xmlns:a16="http://schemas.microsoft.com/office/drawing/2014/main" id="{53A8B986-3280-4EAC-846B-9167ECC55646}"/>
              </a:ext>
            </a:extLst>
          </p:cNvPr>
          <p:cNvSpPr/>
          <p:nvPr userDrawn="1"/>
        </p:nvSpPr>
        <p:spPr>
          <a:xfrm>
            <a:off x="4660323" y="4257848"/>
            <a:ext cx="384048" cy="384048"/>
          </a:xfrm>
          <a:prstGeom prst="ellipse">
            <a:avLst/>
          </a:prstGeom>
          <a:solidFill>
            <a:srgbClr val="B5316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8" name="Oval 57">
            <a:extLst>
              <a:ext uri="{FF2B5EF4-FFF2-40B4-BE49-F238E27FC236}">
                <a16:creationId xmlns:a16="http://schemas.microsoft.com/office/drawing/2014/main" id="{0AE6D315-5EC0-4956-B7BF-B94D2AFE679B}"/>
              </a:ext>
            </a:extLst>
          </p:cNvPr>
          <p:cNvSpPr/>
          <p:nvPr userDrawn="1"/>
        </p:nvSpPr>
        <p:spPr>
          <a:xfrm>
            <a:off x="4660323" y="4964275"/>
            <a:ext cx="384048" cy="384048"/>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2" name="Chart Placeholder 11">
            <a:extLst>
              <a:ext uri="{FF2B5EF4-FFF2-40B4-BE49-F238E27FC236}">
                <a16:creationId xmlns:a16="http://schemas.microsoft.com/office/drawing/2014/main" id="{9ED8422E-0C74-45EF-B794-252146C6639A}"/>
              </a:ext>
            </a:extLst>
          </p:cNvPr>
          <p:cNvSpPr>
            <a:spLocks noGrp="1"/>
          </p:cNvSpPr>
          <p:nvPr>
            <p:ph type="chart" sz="quarter" idx="55"/>
          </p:nvPr>
        </p:nvSpPr>
        <p:spPr>
          <a:xfrm>
            <a:off x="6924675" y="860425"/>
            <a:ext cx="4483100" cy="4573588"/>
          </a:xfrm>
        </p:spPr>
        <p:txBody>
          <a:bodyPr anchor="ctr" anchorCtr="0">
            <a:normAutofit/>
          </a:bodyPr>
          <a:lstStyle>
            <a:lvl1pPr marL="0" indent="0" algn="ctr">
              <a:buNone/>
              <a:defRPr sz="1200"/>
            </a:lvl1pPr>
          </a:lstStyle>
          <a:p>
            <a:r>
              <a:rPr lang="en-US" noProof="0"/>
              <a:t>Click icon to add chart</a:t>
            </a:r>
            <a:endParaRPr lang="en-US" noProof="0" dirty="0"/>
          </a:p>
        </p:txBody>
      </p:sp>
      <p:sp>
        <p:nvSpPr>
          <p:cNvPr id="35" name="Oval 34">
            <a:extLst>
              <a:ext uri="{FF2B5EF4-FFF2-40B4-BE49-F238E27FC236}">
                <a16:creationId xmlns:a16="http://schemas.microsoft.com/office/drawing/2014/main" id="{E8B7C827-F016-49F6-B775-FAC0E6420466}"/>
              </a:ext>
            </a:extLst>
          </p:cNvPr>
          <p:cNvSpPr/>
          <p:nvPr userDrawn="1"/>
        </p:nvSpPr>
        <p:spPr>
          <a:xfrm>
            <a:off x="6905624" y="905669"/>
            <a:ext cx="4483100" cy="44831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8" name="Oval 37">
            <a:extLst>
              <a:ext uri="{FF2B5EF4-FFF2-40B4-BE49-F238E27FC236}">
                <a16:creationId xmlns:a16="http://schemas.microsoft.com/office/drawing/2014/main" id="{C0F8D2C7-9093-4F92-B8A4-D819FEE69F1F}"/>
              </a:ext>
            </a:extLst>
          </p:cNvPr>
          <p:cNvSpPr/>
          <p:nvPr userDrawn="1"/>
        </p:nvSpPr>
        <p:spPr>
          <a:xfrm>
            <a:off x="8294757" y="2294802"/>
            <a:ext cx="1704834" cy="1704834"/>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41" name="Straight Connector 40">
            <a:extLst>
              <a:ext uri="{FF2B5EF4-FFF2-40B4-BE49-F238E27FC236}">
                <a16:creationId xmlns:a16="http://schemas.microsoft.com/office/drawing/2014/main" id="{0DE9D0C0-04C1-4621-8B2D-E65A25A8DCF3}"/>
              </a:ext>
            </a:extLst>
          </p:cNvPr>
          <p:cNvCxnSpPr>
            <a:cxnSpLocks/>
          </p:cNvCxnSpPr>
          <p:nvPr userDrawn="1"/>
        </p:nvCxnSpPr>
        <p:spPr>
          <a:xfrm rot="16200000">
            <a:off x="8675514" y="450000"/>
            <a:ext cx="900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64905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and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894591" y="1411243"/>
            <a:ext cx="4494133" cy="804338"/>
          </a:xfrm>
        </p:spPr>
        <p:txBody>
          <a:bodyPr lIns="0" tIns="0" rIns="0" bIns="0" anchor="b">
            <a:normAutofit/>
          </a:bodyPr>
          <a:lstStyle>
            <a:lvl1pPr>
              <a:defRPr sz="3600"/>
            </a:lvl1pPr>
          </a:lstStyle>
          <a:p>
            <a:r>
              <a:rPr lang="en-US" noProof="0"/>
              <a:t>CLICK TO EDIT</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894591" y="2564787"/>
            <a:ext cx="4473108"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924675" y="2314168"/>
            <a:ext cx="5267325" cy="100800"/>
            <a:chOff x="0" y="3240138"/>
            <a:chExt cx="3434400"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6894591" y="3189568"/>
            <a:ext cx="4482996" cy="243260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Picture Placeholder 7">
            <a:extLst>
              <a:ext uri="{FF2B5EF4-FFF2-40B4-BE49-F238E27FC236}">
                <a16:creationId xmlns:a16="http://schemas.microsoft.com/office/drawing/2014/main" id="{CF430BFB-0A7C-4FB8-B93B-8DA19F3E634A}"/>
              </a:ext>
            </a:extLst>
          </p:cNvPr>
          <p:cNvSpPr>
            <a:spLocks noGrp="1"/>
          </p:cNvSpPr>
          <p:nvPr>
            <p:ph type="pic" sz="quarter" idx="15"/>
          </p:nvPr>
        </p:nvSpPr>
        <p:spPr>
          <a:xfrm>
            <a:off x="-3710" y="1792784"/>
            <a:ext cx="6073999" cy="3721608"/>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12869787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anks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Picture Placeholder 2">
            <a:extLst>
              <a:ext uri="{FF2B5EF4-FFF2-40B4-BE49-F238E27FC236}">
                <a16:creationId xmlns:a16="http://schemas.microsoft.com/office/drawing/2014/main" id="{36EF099F-79D2-486F-A4B2-DD4F699752C8}"/>
              </a:ext>
            </a:extLst>
          </p:cNvPr>
          <p:cNvSpPr>
            <a:spLocks noGrp="1"/>
          </p:cNvSpPr>
          <p:nvPr>
            <p:ph type="pic" sz="quarter" idx="22"/>
          </p:nvPr>
        </p:nvSpPr>
        <p:spPr>
          <a:xfrm>
            <a:off x="6096000" y="0"/>
            <a:ext cx="6089650" cy="6858000"/>
          </a:xfrm>
        </p:spPr>
        <p:txBody>
          <a:bodyPr anchor="ctr" anchorCtr="0">
            <a:normAutofit/>
          </a:bodyPr>
          <a:lstStyle>
            <a:lvl1pPr marL="0" indent="0" algn="ctr">
              <a:buNone/>
              <a:defRPr sz="2000"/>
            </a:lvl1pPr>
          </a:lstStyle>
          <a:p>
            <a:r>
              <a:rPr lang="en-US" noProof="0"/>
              <a:t>Click icon to add picture</a:t>
            </a: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sp>
        <p:nvSpPr>
          <p:cNvPr id="21" name="Title 1">
            <a:extLst>
              <a:ext uri="{FF2B5EF4-FFF2-40B4-BE49-F238E27FC236}">
                <a16:creationId xmlns:a16="http://schemas.microsoft.com/office/drawing/2014/main" id="{1FF22294-F2E5-4C74-A30C-46BA988FD586}"/>
              </a:ext>
            </a:extLst>
          </p:cNvPr>
          <p:cNvSpPr>
            <a:spLocks noGrp="1"/>
          </p:cNvSpPr>
          <p:nvPr>
            <p:ph type="title" hasCustomPrompt="1"/>
          </p:nvPr>
        </p:nvSpPr>
        <p:spPr>
          <a:xfrm>
            <a:off x="809959" y="1546091"/>
            <a:ext cx="4846923" cy="1091078"/>
          </a:xfrm>
        </p:spPr>
        <p:txBody>
          <a:bodyPr lIns="0" tIns="0" rIns="0" bIns="0" anchor="b" anchorCtr="0">
            <a:noAutofit/>
          </a:bodyPr>
          <a:lstStyle>
            <a:lvl1pPr>
              <a:defRPr sz="5500"/>
            </a:lvl1pPr>
          </a:lstStyle>
          <a:p>
            <a:r>
              <a:rPr lang="en-US" noProof="0"/>
              <a:t>THANK YOU!</a:t>
            </a:r>
          </a:p>
        </p:txBody>
      </p:sp>
      <p:sp>
        <p:nvSpPr>
          <p:cNvPr id="22" name="Text Placeholder 3">
            <a:extLst>
              <a:ext uri="{FF2B5EF4-FFF2-40B4-BE49-F238E27FC236}">
                <a16:creationId xmlns:a16="http://schemas.microsoft.com/office/drawing/2014/main" id="{FC5C0DA6-1B31-4BDF-BAEB-BF7978102847}"/>
              </a:ext>
            </a:extLst>
          </p:cNvPr>
          <p:cNvSpPr>
            <a:spLocks noGrp="1"/>
          </p:cNvSpPr>
          <p:nvPr>
            <p:ph type="body" sz="quarter" idx="15" hasCustomPrompt="1"/>
          </p:nvPr>
        </p:nvSpPr>
        <p:spPr>
          <a:xfrm>
            <a:off x="825335" y="3083960"/>
            <a:ext cx="4586288" cy="509472"/>
          </a:xfrm>
        </p:spPr>
        <p:txBody>
          <a:bodyPr lIns="0" tIns="0" rIns="0" bIns="0" anchor="b" anchorCtr="0">
            <a:noAutofit/>
          </a:bodyPr>
          <a:lstStyle>
            <a:lvl1pPr marL="0" indent="0">
              <a:buNone/>
              <a:defRPr sz="2800" b="0">
                <a:solidFill>
                  <a:schemeClr val="tx1"/>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August Bergqvist</a:t>
            </a:r>
          </a:p>
        </p:txBody>
      </p:sp>
      <p:sp>
        <p:nvSpPr>
          <p:cNvPr id="23" name="Text Placeholder 3">
            <a:extLst>
              <a:ext uri="{FF2B5EF4-FFF2-40B4-BE49-F238E27FC236}">
                <a16:creationId xmlns:a16="http://schemas.microsoft.com/office/drawing/2014/main" id="{5E1647C9-9AC1-4500-A56E-94CABC656E0C}"/>
              </a:ext>
            </a:extLst>
          </p:cNvPr>
          <p:cNvSpPr>
            <a:spLocks noGrp="1"/>
          </p:cNvSpPr>
          <p:nvPr>
            <p:ph type="body" sz="quarter" idx="16" hasCustomPrompt="1"/>
          </p:nvPr>
        </p:nvSpPr>
        <p:spPr>
          <a:xfrm>
            <a:off x="831850" y="3703834"/>
            <a:ext cx="4586288" cy="230941"/>
          </a:xfrm>
        </p:spPr>
        <p:txBody>
          <a:bodyPr lIns="0" tIns="0" rIns="0" bIns="0">
            <a:noAutofit/>
          </a:bodyPr>
          <a:lstStyle>
            <a:lvl1pPr marL="0" indent="0">
              <a:buNone/>
              <a:defRPr sz="1700" b="0" i="1">
                <a:solidFill>
                  <a:schemeClr val="tx1"/>
                </a:solidFill>
                <a:latin typeface="+mn-lt"/>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Phone:</a:t>
            </a:r>
          </a:p>
        </p:txBody>
      </p:sp>
      <p:sp>
        <p:nvSpPr>
          <p:cNvPr id="24" name="Text Placeholder 3">
            <a:extLst>
              <a:ext uri="{FF2B5EF4-FFF2-40B4-BE49-F238E27FC236}">
                <a16:creationId xmlns:a16="http://schemas.microsoft.com/office/drawing/2014/main" id="{8605CECB-8164-4428-B478-98C42902F9FC}"/>
              </a:ext>
            </a:extLst>
          </p:cNvPr>
          <p:cNvSpPr>
            <a:spLocks noGrp="1"/>
          </p:cNvSpPr>
          <p:nvPr>
            <p:ph type="body" sz="quarter" idx="17" hasCustomPrompt="1"/>
          </p:nvPr>
        </p:nvSpPr>
        <p:spPr>
          <a:xfrm>
            <a:off x="824950" y="3946707"/>
            <a:ext cx="4586288" cy="290167"/>
          </a:xfrm>
        </p:spPr>
        <p:txBody>
          <a:bodyPr lIns="0" tIns="0" rIns="0" bIns="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+7 888 999-000-11</a:t>
            </a:r>
          </a:p>
        </p:txBody>
      </p:sp>
      <p:sp>
        <p:nvSpPr>
          <p:cNvPr id="25" name="Text Placeholder 3">
            <a:extLst>
              <a:ext uri="{FF2B5EF4-FFF2-40B4-BE49-F238E27FC236}">
                <a16:creationId xmlns:a16="http://schemas.microsoft.com/office/drawing/2014/main" id="{D39B56C4-E128-4995-91CC-64C268BC7603}"/>
              </a:ext>
            </a:extLst>
          </p:cNvPr>
          <p:cNvSpPr>
            <a:spLocks noGrp="1"/>
          </p:cNvSpPr>
          <p:nvPr>
            <p:ph type="body" sz="quarter" idx="18" hasCustomPrompt="1"/>
          </p:nvPr>
        </p:nvSpPr>
        <p:spPr>
          <a:xfrm>
            <a:off x="838750" y="4423954"/>
            <a:ext cx="4586288" cy="230941"/>
          </a:xfrm>
        </p:spPr>
        <p:txBody>
          <a:bodyPr lIns="0" tIns="0" rIns="0" bIns="0">
            <a:noAutofit/>
          </a:bodyPr>
          <a:lstStyle>
            <a:lvl1pPr marL="0" indent="0">
              <a:buNone/>
              <a:defRPr lang="ru-RU" sz="1700" b="0" i="1" kern="1200" dirty="0">
                <a:solidFill>
                  <a:schemeClr val="tx1"/>
                </a:solidFill>
                <a:latin typeface="+mn-lt"/>
                <a:ea typeface="+mn-ea"/>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Email:</a:t>
            </a:r>
          </a:p>
        </p:txBody>
      </p:sp>
      <p:sp>
        <p:nvSpPr>
          <p:cNvPr id="26" name="Text Placeholder 3">
            <a:extLst>
              <a:ext uri="{FF2B5EF4-FFF2-40B4-BE49-F238E27FC236}">
                <a16:creationId xmlns:a16="http://schemas.microsoft.com/office/drawing/2014/main" id="{94772DA1-74CC-430C-9A8E-5A6586692CAB}"/>
              </a:ext>
            </a:extLst>
          </p:cNvPr>
          <p:cNvSpPr>
            <a:spLocks noGrp="1"/>
          </p:cNvSpPr>
          <p:nvPr>
            <p:ph type="body" sz="quarter" idx="19" hasCustomPrompt="1"/>
          </p:nvPr>
        </p:nvSpPr>
        <p:spPr>
          <a:xfrm>
            <a:off x="831850" y="4650785"/>
            <a:ext cx="4586288" cy="364479"/>
          </a:xfrm>
        </p:spPr>
        <p:txBody>
          <a:bodyPr lIns="0" tIns="0" rIns="0" bIns="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Bergqvist@vanarsdelltd.com</a:t>
            </a:r>
          </a:p>
        </p:txBody>
      </p:sp>
      <p:sp>
        <p:nvSpPr>
          <p:cNvPr id="27" name="Text Placeholder 3">
            <a:extLst>
              <a:ext uri="{FF2B5EF4-FFF2-40B4-BE49-F238E27FC236}">
                <a16:creationId xmlns:a16="http://schemas.microsoft.com/office/drawing/2014/main" id="{7A073B5B-2BE3-49D1-A646-1492F534C94B}"/>
              </a:ext>
            </a:extLst>
          </p:cNvPr>
          <p:cNvSpPr>
            <a:spLocks noGrp="1"/>
          </p:cNvSpPr>
          <p:nvPr>
            <p:ph type="body" sz="quarter" idx="20" hasCustomPrompt="1"/>
          </p:nvPr>
        </p:nvSpPr>
        <p:spPr>
          <a:xfrm>
            <a:off x="831850" y="5153025"/>
            <a:ext cx="4586288" cy="230941"/>
          </a:xfrm>
        </p:spPr>
        <p:txBody>
          <a:bodyPr lIns="0" tIns="0" rIns="0" bIns="0">
            <a:noAutofit/>
          </a:bodyPr>
          <a:lstStyle>
            <a:lvl1pPr marL="0" indent="0">
              <a:buNone/>
              <a:defRPr lang="ru-RU" sz="1700" b="0" i="1" kern="1200" dirty="0">
                <a:solidFill>
                  <a:schemeClr val="tx1"/>
                </a:solidFill>
                <a:latin typeface="+mn-lt"/>
                <a:ea typeface="+mn-ea"/>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noProof="0"/>
              <a:t>Website:</a:t>
            </a:r>
          </a:p>
        </p:txBody>
      </p:sp>
      <p:sp>
        <p:nvSpPr>
          <p:cNvPr id="28" name="Text Placeholder 3">
            <a:extLst>
              <a:ext uri="{FF2B5EF4-FFF2-40B4-BE49-F238E27FC236}">
                <a16:creationId xmlns:a16="http://schemas.microsoft.com/office/drawing/2014/main" id="{52D10EDD-0329-4443-8665-7603E4A83B16}"/>
              </a:ext>
            </a:extLst>
          </p:cNvPr>
          <p:cNvSpPr>
            <a:spLocks noGrp="1"/>
          </p:cNvSpPr>
          <p:nvPr>
            <p:ph type="body" sz="quarter" idx="21" hasCustomPrompt="1"/>
          </p:nvPr>
        </p:nvSpPr>
        <p:spPr>
          <a:xfrm>
            <a:off x="824950" y="5363814"/>
            <a:ext cx="4586288" cy="364479"/>
          </a:xfrm>
        </p:spPr>
        <p:txBody>
          <a:bodyPr lIns="0" tIns="0" rIns="0" bIns="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www.vanarsdelltd.com</a:t>
            </a:r>
          </a:p>
        </p:txBody>
      </p:sp>
      <p:grpSp>
        <p:nvGrpSpPr>
          <p:cNvPr id="4" name="Group 3">
            <a:extLst>
              <a:ext uri="{FF2B5EF4-FFF2-40B4-BE49-F238E27FC236}">
                <a16:creationId xmlns:a16="http://schemas.microsoft.com/office/drawing/2014/main" id="{5F591C52-0202-44BA-A6BE-E2362516B893}"/>
              </a:ext>
            </a:extLst>
          </p:cNvPr>
          <p:cNvGrpSpPr/>
          <p:nvPr userDrawn="1"/>
        </p:nvGrpSpPr>
        <p:grpSpPr>
          <a:xfrm>
            <a:off x="801543" y="2750589"/>
            <a:ext cx="4569895" cy="100800"/>
            <a:chOff x="808548" y="2750589"/>
            <a:chExt cx="4569895" cy="100800"/>
          </a:xfrm>
        </p:grpSpPr>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808548" y="2750589"/>
              <a:ext cx="4505297" cy="100800"/>
              <a:chOff x="496859" y="3240138"/>
              <a:chExt cx="2937541"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496859" y="3285674"/>
                <a:ext cx="288714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29" name="Oval 28">
              <a:extLst>
                <a:ext uri="{FF2B5EF4-FFF2-40B4-BE49-F238E27FC236}">
                  <a16:creationId xmlns:a16="http://schemas.microsoft.com/office/drawing/2014/main" id="{BECBEDE0-51BB-48BD-AAAD-63B6F60C1D57}"/>
                </a:ext>
              </a:extLst>
            </p:cNvPr>
            <p:cNvSpPr/>
            <p:nvPr userDrawn="1"/>
          </p:nvSpPr>
          <p:spPr>
            <a:xfrm flipH="1">
              <a:off x="5277642" y="2750589"/>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grpSp>
        <p:nvGrpSpPr>
          <p:cNvPr id="32" name="Group 31">
            <a:extLst>
              <a:ext uri="{FF2B5EF4-FFF2-40B4-BE49-F238E27FC236}">
                <a16:creationId xmlns:a16="http://schemas.microsoft.com/office/drawing/2014/main" id="{63E1608D-F119-4C0D-8D91-7CB089C037C8}"/>
              </a:ext>
            </a:extLst>
          </p:cNvPr>
          <p:cNvGrpSpPr/>
          <p:nvPr userDrawn="1"/>
        </p:nvGrpSpPr>
        <p:grpSpPr>
          <a:xfrm>
            <a:off x="801543" y="1660573"/>
            <a:ext cx="4575417" cy="105664"/>
            <a:chOff x="808548" y="2745725"/>
            <a:chExt cx="4575417" cy="105664"/>
          </a:xfrm>
        </p:grpSpPr>
        <p:grpSp>
          <p:nvGrpSpPr>
            <p:cNvPr id="33" name="Group 32">
              <a:extLst>
                <a:ext uri="{FF2B5EF4-FFF2-40B4-BE49-F238E27FC236}">
                  <a16:creationId xmlns:a16="http://schemas.microsoft.com/office/drawing/2014/main" id="{EBDC0121-6865-4B65-A28B-1CEDB16AAD9E}"/>
                </a:ext>
              </a:extLst>
            </p:cNvPr>
            <p:cNvGrpSpPr/>
            <p:nvPr userDrawn="1"/>
          </p:nvGrpSpPr>
          <p:grpSpPr>
            <a:xfrm flipH="1">
              <a:off x="808548" y="2750589"/>
              <a:ext cx="4505297" cy="100800"/>
              <a:chOff x="496859" y="3240138"/>
              <a:chExt cx="2937541" cy="100800"/>
            </a:xfrm>
          </p:grpSpPr>
          <p:cxnSp>
            <p:nvCxnSpPr>
              <p:cNvPr id="35" name="Straight Connector 34">
                <a:extLst>
                  <a:ext uri="{FF2B5EF4-FFF2-40B4-BE49-F238E27FC236}">
                    <a16:creationId xmlns:a16="http://schemas.microsoft.com/office/drawing/2014/main" id="{386E3714-07DE-4318-B5BC-25F879B97D59}"/>
                  </a:ext>
                </a:extLst>
              </p:cNvPr>
              <p:cNvCxnSpPr/>
              <p:nvPr userDrawn="1"/>
            </p:nvCxnSpPr>
            <p:spPr>
              <a:xfrm>
                <a:off x="496859" y="3285674"/>
                <a:ext cx="288714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2ECCE30B-E848-4C5E-83A1-A811D489E7B8}"/>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34" name="Oval 33">
              <a:extLst>
                <a:ext uri="{FF2B5EF4-FFF2-40B4-BE49-F238E27FC236}">
                  <a16:creationId xmlns:a16="http://schemas.microsoft.com/office/drawing/2014/main" id="{09817AEC-C67C-49A3-AC5A-669FD4D6D586}"/>
                </a:ext>
              </a:extLst>
            </p:cNvPr>
            <p:cNvSpPr/>
            <p:nvPr userDrawn="1"/>
          </p:nvSpPr>
          <p:spPr>
            <a:xfrm flipH="1">
              <a:off x="5283164" y="2745725"/>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27883942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ppendix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Picture Placeholder 2">
            <a:extLst>
              <a:ext uri="{FF2B5EF4-FFF2-40B4-BE49-F238E27FC236}">
                <a16:creationId xmlns:a16="http://schemas.microsoft.com/office/drawing/2014/main" id="{96C5B5AA-0D95-4C33-8EBC-90401B51BDB4}"/>
              </a:ext>
            </a:extLst>
          </p:cNvPr>
          <p:cNvSpPr>
            <a:spLocks noGrp="1"/>
          </p:cNvSpPr>
          <p:nvPr>
            <p:ph type="pic" sz="quarter" idx="14"/>
          </p:nvPr>
        </p:nvSpPr>
        <p:spPr>
          <a:xfrm>
            <a:off x="6032" y="1912946"/>
            <a:ext cx="12185968" cy="3493008"/>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3848934" y="457496"/>
            <a:ext cx="4494133" cy="804338"/>
          </a:xfrm>
        </p:spPr>
        <p:txBody>
          <a:bodyPr lIns="0" tIns="0" rIns="0" bIns="0" anchor="b">
            <a:normAutofit/>
          </a:bodyPr>
          <a:lstStyle>
            <a:lvl1pPr algn="ctr">
              <a:defRPr sz="3600"/>
            </a:lvl1pPr>
          </a:lstStyle>
          <a:p>
            <a:r>
              <a:rPr lang="en-US" noProof="0"/>
              <a:t>APPENDIX</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4" name="Group 3">
            <a:extLst>
              <a:ext uri="{FF2B5EF4-FFF2-40B4-BE49-F238E27FC236}">
                <a16:creationId xmlns:a16="http://schemas.microsoft.com/office/drawing/2014/main" id="{908B302A-0F76-466E-9FCE-DCEECCBCF6C9}"/>
              </a:ext>
            </a:extLst>
          </p:cNvPr>
          <p:cNvGrpSpPr/>
          <p:nvPr userDrawn="1"/>
        </p:nvGrpSpPr>
        <p:grpSpPr>
          <a:xfrm>
            <a:off x="4736152" y="1509426"/>
            <a:ext cx="2719696" cy="100800"/>
            <a:chOff x="4732222" y="1509426"/>
            <a:chExt cx="2719696" cy="100800"/>
          </a:xfrm>
        </p:grpSpPr>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4732222" y="1509426"/>
              <a:ext cx="2669296" cy="100800"/>
              <a:chOff x="1693969" y="3240138"/>
              <a:chExt cx="1740431"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1693969" y="3290538"/>
                <a:ext cx="169003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21" name="Oval 20">
              <a:extLst>
                <a:ext uri="{FF2B5EF4-FFF2-40B4-BE49-F238E27FC236}">
                  <a16:creationId xmlns:a16="http://schemas.microsoft.com/office/drawing/2014/main" id="{427C0C4F-6341-4BE0-931E-AAA6EA2AF137}"/>
                </a:ext>
              </a:extLst>
            </p:cNvPr>
            <p:cNvSpPr/>
            <p:nvPr userDrawn="1"/>
          </p:nvSpPr>
          <p:spPr>
            <a:xfrm flipH="1">
              <a:off x="7351117" y="1509426"/>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25764489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stimonials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5104263" y="707529"/>
            <a:ext cx="6310887" cy="569086"/>
          </a:xfrm>
        </p:spPr>
        <p:txBody>
          <a:bodyPr lIns="0" tIns="0" rIns="0" bIns="0" anchor="b">
            <a:normAutofit/>
          </a:bodyPr>
          <a:lstStyle>
            <a:lvl1pPr algn="r">
              <a:defRPr sz="3600"/>
            </a:lvl1pPr>
          </a:lstStyle>
          <a:p>
            <a:r>
              <a:rPr lang="en-US" noProof="0"/>
              <a:t>TESTIMONIALS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7773282" y="1375202"/>
            <a:ext cx="4418718" cy="100800"/>
            <a:chOff x="675503" y="3240138"/>
            <a:chExt cx="2758897"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75503" y="3290538"/>
              <a:ext cx="270849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0" name="Text Placeholder 2">
            <a:extLst>
              <a:ext uri="{FF2B5EF4-FFF2-40B4-BE49-F238E27FC236}">
                <a16:creationId xmlns:a16="http://schemas.microsoft.com/office/drawing/2014/main" id="{4A98AB01-9578-4430-96AD-F434AF0CDA20}"/>
              </a:ext>
            </a:extLst>
          </p:cNvPr>
          <p:cNvSpPr>
            <a:spLocks noGrp="1"/>
          </p:cNvSpPr>
          <p:nvPr>
            <p:ph type="body" idx="34" hasCustomPrompt="1"/>
          </p:nvPr>
        </p:nvSpPr>
        <p:spPr>
          <a:xfrm>
            <a:off x="822459" y="4996962"/>
            <a:ext cx="1625324"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Customer Title</a:t>
            </a:r>
          </a:p>
        </p:txBody>
      </p:sp>
      <p:sp>
        <p:nvSpPr>
          <p:cNvPr id="41" name="Text Placeholder 2">
            <a:extLst>
              <a:ext uri="{FF2B5EF4-FFF2-40B4-BE49-F238E27FC236}">
                <a16:creationId xmlns:a16="http://schemas.microsoft.com/office/drawing/2014/main" id="{EF9D60F2-A1FB-4A95-997B-A4F1723AC1EC}"/>
              </a:ext>
            </a:extLst>
          </p:cNvPr>
          <p:cNvSpPr>
            <a:spLocks noGrp="1"/>
          </p:cNvSpPr>
          <p:nvPr>
            <p:ph type="body" idx="35" hasCustomPrompt="1"/>
          </p:nvPr>
        </p:nvSpPr>
        <p:spPr>
          <a:xfrm>
            <a:off x="822459" y="4191894"/>
            <a:ext cx="1625324" cy="720726"/>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a:t>
            </a:r>
            <a:br>
              <a:rPr lang="en-US" noProof="0"/>
            </a:br>
            <a:r>
              <a:rPr lang="en-US" noProof="0"/>
              <a:t>text</a:t>
            </a:r>
          </a:p>
        </p:txBody>
      </p:sp>
      <p:sp>
        <p:nvSpPr>
          <p:cNvPr id="42" name="Picture Placeholder 2">
            <a:extLst>
              <a:ext uri="{FF2B5EF4-FFF2-40B4-BE49-F238E27FC236}">
                <a16:creationId xmlns:a16="http://schemas.microsoft.com/office/drawing/2014/main" id="{76A56D2A-42F0-40C5-96D7-B1AC33152A85}"/>
              </a:ext>
            </a:extLst>
          </p:cNvPr>
          <p:cNvSpPr>
            <a:spLocks noGrp="1"/>
          </p:cNvSpPr>
          <p:nvPr>
            <p:ph type="pic" sz="quarter" idx="36"/>
          </p:nvPr>
        </p:nvSpPr>
        <p:spPr>
          <a:xfrm>
            <a:off x="2447783" y="4435460"/>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43" name="Straight Connector 42">
            <a:extLst>
              <a:ext uri="{FF2B5EF4-FFF2-40B4-BE49-F238E27FC236}">
                <a16:creationId xmlns:a16="http://schemas.microsoft.com/office/drawing/2014/main" id="{CF6D1C91-9136-4678-A712-92BE9B3902C4}"/>
              </a:ext>
            </a:extLst>
          </p:cNvPr>
          <p:cNvCxnSpPr>
            <a:cxnSpLocks/>
          </p:cNvCxnSpPr>
          <p:nvPr userDrawn="1"/>
        </p:nvCxnSpPr>
        <p:spPr>
          <a:xfrm flipV="1">
            <a:off x="3000995" y="3984820"/>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F2D92A7B-1C40-4AEB-92C3-C35F8C01F1FA}"/>
              </a:ext>
            </a:extLst>
          </p:cNvPr>
          <p:cNvSpPr>
            <a:spLocks noGrp="1"/>
          </p:cNvSpPr>
          <p:nvPr>
            <p:ph type="body" sz="quarter" idx="49"/>
          </p:nvPr>
        </p:nvSpPr>
        <p:spPr>
          <a:xfrm>
            <a:off x="803253"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a:normAutofit/>
          </a:bodyPr>
          <a:lstStyle>
            <a:lvl1pPr marL="0" indent="0">
              <a:buNone/>
              <a:defRPr sz="1400">
                <a:solidFill>
                  <a:schemeClr val="tx2"/>
                </a:solidFill>
              </a:defRPr>
            </a:lvl1pPr>
          </a:lstStyle>
          <a:p>
            <a:pPr lvl="0"/>
            <a:r>
              <a:rPr lang="en-US" noProof="0"/>
              <a:t>Edit Master text styles</a:t>
            </a:r>
          </a:p>
        </p:txBody>
      </p:sp>
      <p:sp>
        <p:nvSpPr>
          <p:cNvPr id="24" name="Oval 23">
            <a:extLst>
              <a:ext uri="{FF2B5EF4-FFF2-40B4-BE49-F238E27FC236}">
                <a16:creationId xmlns:a16="http://schemas.microsoft.com/office/drawing/2014/main" id="{F2E312F1-B417-47B6-97E4-7CCA31034F82}"/>
              </a:ext>
            </a:extLst>
          </p:cNvPr>
          <p:cNvSpPr/>
          <p:nvPr userDrawn="1"/>
        </p:nvSpPr>
        <p:spPr>
          <a:xfrm>
            <a:off x="2950595" y="3930376"/>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8" name="Text Placeholder 2">
            <a:extLst>
              <a:ext uri="{FF2B5EF4-FFF2-40B4-BE49-F238E27FC236}">
                <a16:creationId xmlns:a16="http://schemas.microsoft.com/office/drawing/2014/main" id="{13DB5D84-04D8-4536-A06B-AED76E7C51D7}"/>
              </a:ext>
            </a:extLst>
          </p:cNvPr>
          <p:cNvSpPr>
            <a:spLocks noGrp="1"/>
          </p:cNvSpPr>
          <p:nvPr>
            <p:ph type="body" idx="50" hasCustomPrompt="1"/>
          </p:nvPr>
        </p:nvSpPr>
        <p:spPr>
          <a:xfrm>
            <a:off x="4586638" y="4996962"/>
            <a:ext cx="1625324"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Customer Title</a:t>
            </a:r>
          </a:p>
        </p:txBody>
      </p:sp>
      <p:sp>
        <p:nvSpPr>
          <p:cNvPr id="59" name="Text Placeholder 2">
            <a:extLst>
              <a:ext uri="{FF2B5EF4-FFF2-40B4-BE49-F238E27FC236}">
                <a16:creationId xmlns:a16="http://schemas.microsoft.com/office/drawing/2014/main" id="{3AB0AC7E-7919-422E-95A1-82E8B125756D}"/>
              </a:ext>
            </a:extLst>
          </p:cNvPr>
          <p:cNvSpPr>
            <a:spLocks noGrp="1"/>
          </p:cNvSpPr>
          <p:nvPr>
            <p:ph type="body" idx="51" hasCustomPrompt="1"/>
          </p:nvPr>
        </p:nvSpPr>
        <p:spPr>
          <a:xfrm>
            <a:off x="4586638" y="4191894"/>
            <a:ext cx="1625324" cy="720726"/>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a:t>
            </a:r>
            <a:br>
              <a:rPr lang="en-US" noProof="0"/>
            </a:br>
            <a:r>
              <a:rPr lang="en-US" noProof="0"/>
              <a:t>text</a:t>
            </a:r>
          </a:p>
        </p:txBody>
      </p:sp>
      <p:sp>
        <p:nvSpPr>
          <p:cNvPr id="60" name="Picture Placeholder 2">
            <a:extLst>
              <a:ext uri="{FF2B5EF4-FFF2-40B4-BE49-F238E27FC236}">
                <a16:creationId xmlns:a16="http://schemas.microsoft.com/office/drawing/2014/main" id="{B44FD76B-D1AE-458B-AF32-E4AA246B0881}"/>
              </a:ext>
            </a:extLst>
          </p:cNvPr>
          <p:cNvSpPr>
            <a:spLocks noGrp="1"/>
          </p:cNvSpPr>
          <p:nvPr>
            <p:ph type="pic" sz="quarter" idx="52"/>
          </p:nvPr>
        </p:nvSpPr>
        <p:spPr>
          <a:xfrm>
            <a:off x="6211962" y="4435460"/>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61" name="Straight Connector 60">
            <a:extLst>
              <a:ext uri="{FF2B5EF4-FFF2-40B4-BE49-F238E27FC236}">
                <a16:creationId xmlns:a16="http://schemas.microsoft.com/office/drawing/2014/main" id="{07D22CD4-7F86-495D-B381-7D706058B916}"/>
              </a:ext>
            </a:extLst>
          </p:cNvPr>
          <p:cNvCxnSpPr>
            <a:cxnSpLocks/>
          </p:cNvCxnSpPr>
          <p:nvPr userDrawn="1"/>
        </p:nvCxnSpPr>
        <p:spPr>
          <a:xfrm flipV="1">
            <a:off x="6765174" y="3984820"/>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2" name="Text Placeholder 3">
            <a:extLst>
              <a:ext uri="{FF2B5EF4-FFF2-40B4-BE49-F238E27FC236}">
                <a16:creationId xmlns:a16="http://schemas.microsoft.com/office/drawing/2014/main" id="{1BA0EB90-BA97-4A18-AD3D-1E839B636DEB}"/>
              </a:ext>
            </a:extLst>
          </p:cNvPr>
          <p:cNvSpPr>
            <a:spLocks noGrp="1"/>
          </p:cNvSpPr>
          <p:nvPr>
            <p:ph type="body" sz="quarter" idx="53"/>
          </p:nvPr>
        </p:nvSpPr>
        <p:spPr>
          <a:xfrm>
            <a:off x="4567432"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a:normAutofit/>
          </a:bodyPr>
          <a:lstStyle>
            <a:lvl1pPr marL="0" indent="0">
              <a:buNone/>
              <a:defRPr sz="1400">
                <a:solidFill>
                  <a:schemeClr val="tx2"/>
                </a:solidFill>
              </a:defRPr>
            </a:lvl1pPr>
          </a:lstStyle>
          <a:p>
            <a:pPr lvl="0"/>
            <a:r>
              <a:rPr lang="en-US" noProof="0"/>
              <a:t>Edit Master text styles</a:t>
            </a:r>
          </a:p>
        </p:txBody>
      </p:sp>
      <p:sp>
        <p:nvSpPr>
          <p:cNvPr id="63" name="Oval 62">
            <a:extLst>
              <a:ext uri="{FF2B5EF4-FFF2-40B4-BE49-F238E27FC236}">
                <a16:creationId xmlns:a16="http://schemas.microsoft.com/office/drawing/2014/main" id="{ED057A87-963C-4F8A-BD4C-959BF8AF699B}"/>
              </a:ext>
            </a:extLst>
          </p:cNvPr>
          <p:cNvSpPr/>
          <p:nvPr userDrawn="1"/>
        </p:nvSpPr>
        <p:spPr>
          <a:xfrm>
            <a:off x="6714774" y="3930376"/>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64" name="Text Placeholder 2">
            <a:extLst>
              <a:ext uri="{FF2B5EF4-FFF2-40B4-BE49-F238E27FC236}">
                <a16:creationId xmlns:a16="http://schemas.microsoft.com/office/drawing/2014/main" id="{B6BAFE05-9EC0-4C3C-AB0F-89A83361452F}"/>
              </a:ext>
            </a:extLst>
          </p:cNvPr>
          <p:cNvSpPr>
            <a:spLocks noGrp="1"/>
          </p:cNvSpPr>
          <p:nvPr>
            <p:ph type="body" idx="54" hasCustomPrompt="1"/>
          </p:nvPr>
        </p:nvSpPr>
        <p:spPr>
          <a:xfrm>
            <a:off x="8350818" y="4992196"/>
            <a:ext cx="1625324"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Customer Title</a:t>
            </a:r>
          </a:p>
        </p:txBody>
      </p:sp>
      <p:sp>
        <p:nvSpPr>
          <p:cNvPr id="65" name="Text Placeholder 2">
            <a:extLst>
              <a:ext uri="{FF2B5EF4-FFF2-40B4-BE49-F238E27FC236}">
                <a16:creationId xmlns:a16="http://schemas.microsoft.com/office/drawing/2014/main" id="{290BF8E2-78CA-4427-9231-3C5EDC272DEE}"/>
              </a:ext>
            </a:extLst>
          </p:cNvPr>
          <p:cNvSpPr>
            <a:spLocks noGrp="1"/>
          </p:cNvSpPr>
          <p:nvPr>
            <p:ph type="body" idx="55" hasCustomPrompt="1"/>
          </p:nvPr>
        </p:nvSpPr>
        <p:spPr>
          <a:xfrm>
            <a:off x="8350818" y="4187128"/>
            <a:ext cx="1625324" cy="720726"/>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a:t>
            </a:r>
            <a:br>
              <a:rPr lang="en-US" noProof="0"/>
            </a:br>
            <a:r>
              <a:rPr lang="en-US" noProof="0"/>
              <a:t>text</a:t>
            </a:r>
          </a:p>
        </p:txBody>
      </p:sp>
      <p:sp>
        <p:nvSpPr>
          <p:cNvPr id="66" name="Picture Placeholder 2">
            <a:extLst>
              <a:ext uri="{FF2B5EF4-FFF2-40B4-BE49-F238E27FC236}">
                <a16:creationId xmlns:a16="http://schemas.microsoft.com/office/drawing/2014/main" id="{ACA8732F-AB9E-4253-BB5A-5ADD5BA9B153}"/>
              </a:ext>
            </a:extLst>
          </p:cNvPr>
          <p:cNvSpPr>
            <a:spLocks noGrp="1"/>
          </p:cNvSpPr>
          <p:nvPr>
            <p:ph type="pic" sz="quarter" idx="56"/>
          </p:nvPr>
        </p:nvSpPr>
        <p:spPr>
          <a:xfrm>
            <a:off x="9976142" y="4430694"/>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67" name="Straight Connector 66">
            <a:extLst>
              <a:ext uri="{FF2B5EF4-FFF2-40B4-BE49-F238E27FC236}">
                <a16:creationId xmlns:a16="http://schemas.microsoft.com/office/drawing/2014/main" id="{BB9A566A-8C97-4AE6-B9EF-701587499889}"/>
              </a:ext>
            </a:extLst>
          </p:cNvPr>
          <p:cNvCxnSpPr>
            <a:cxnSpLocks/>
          </p:cNvCxnSpPr>
          <p:nvPr userDrawn="1"/>
        </p:nvCxnSpPr>
        <p:spPr>
          <a:xfrm flipV="1">
            <a:off x="10529354" y="3980054"/>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8" name="Text Placeholder 3">
            <a:extLst>
              <a:ext uri="{FF2B5EF4-FFF2-40B4-BE49-F238E27FC236}">
                <a16:creationId xmlns:a16="http://schemas.microsoft.com/office/drawing/2014/main" id="{45B69021-5E85-4B37-B529-366AC57512FD}"/>
              </a:ext>
            </a:extLst>
          </p:cNvPr>
          <p:cNvSpPr>
            <a:spLocks noGrp="1"/>
          </p:cNvSpPr>
          <p:nvPr>
            <p:ph type="body" sz="quarter" idx="57"/>
          </p:nvPr>
        </p:nvSpPr>
        <p:spPr>
          <a:xfrm>
            <a:off x="8331612"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a:normAutofit/>
          </a:bodyPr>
          <a:lstStyle>
            <a:lvl1pPr marL="0" indent="0">
              <a:buNone/>
              <a:defRPr sz="1400">
                <a:solidFill>
                  <a:schemeClr val="tx2"/>
                </a:solidFill>
              </a:defRPr>
            </a:lvl1pPr>
          </a:lstStyle>
          <a:p>
            <a:pPr lvl="0"/>
            <a:r>
              <a:rPr lang="en-US" noProof="0"/>
              <a:t>Edit Master text styles</a:t>
            </a:r>
          </a:p>
        </p:txBody>
      </p:sp>
      <p:sp>
        <p:nvSpPr>
          <p:cNvPr id="69" name="Oval 68">
            <a:extLst>
              <a:ext uri="{FF2B5EF4-FFF2-40B4-BE49-F238E27FC236}">
                <a16:creationId xmlns:a16="http://schemas.microsoft.com/office/drawing/2014/main" id="{E407CD49-808A-445A-96C0-E3083C9FB390}"/>
              </a:ext>
            </a:extLst>
          </p:cNvPr>
          <p:cNvSpPr/>
          <p:nvPr userDrawn="1"/>
        </p:nvSpPr>
        <p:spPr>
          <a:xfrm>
            <a:off x="10478954" y="3925610"/>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Tree>
    <p:extLst>
      <p:ext uri="{BB962C8B-B14F-4D97-AF65-F5344CB8AC3E}">
        <p14:creationId xmlns:p14="http://schemas.microsoft.com/office/powerpoint/2010/main" val="8641312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ase Study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1980591"/>
            <a:ext cx="4187903" cy="1177174"/>
          </a:xfrm>
        </p:spPr>
        <p:txBody>
          <a:bodyPr lIns="0" tIns="0" rIns="0" bIns="0" anchor="b">
            <a:normAutofit/>
          </a:bodyPr>
          <a:lstStyle>
            <a:lvl1pPr>
              <a:defRPr sz="3600"/>
            </a:lvl1pPr>
          </a:lstStyle>
          <a:p>
            <a:r>
              <a:rPr lang="en-US" noProof="0"/>
              <a:t>CASE STUDY</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610893"/>
            <a:ext cx="4168311" cy="1897530"/>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3319328"/>
            <a:ext cx="3866400" cy="100800"/>
            <a:chOff x="-1228304" y="3240138"/>
            <a:chExt cx="3866400"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81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2537296"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Text Placeholder 2">
            <a:extLst>
              <a:ext uri="{FF2B5EF4-FFF2-40B4-BE49-F238E27FC236}">
                <a16:creationId xmlns:a16="http://schemas.microsoft.com/office/drawing/2014/main" id="{82DA762C-1D45-43AA-9DB3-3D8DBE3EACFE}"/>
              </a:ext>
            </a:extLst>
          </p:cNvPr>
          <p:cNvSpPr>
            <a:spLocks noGrp="1"/>
          </p:cNvSpPr>
          <p:nvPr>
            <p:ph type="body" idx="33" hasCustomPrompt="1"/>
          </p:nvPr>
        </p:nvSpPr>
        <p:spPr>
          <a:xfrm>
            <a:off x="5267325" y="1126345"/>
            <a:ext cx="6086475" cy="2662466"/>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2">
            <a:extLst>
              <a:ext uri="{FF2B5EF4-FFF2-40B4-BE49-F238E27FC236}">
                <a16:creationId xmlns:a16="http://schemas.microsoft.com/office/drawing/2014/main" id="{4C3C1BF4-C955-4D71-87E4-BE0F7B619575}"/>
              </a:ext>
            </a:extLst>
          </p:cNvPr>
          <p:cNvSpPr>
            <a:spLocks noGrp="1"/>
          </p:cNvSpPr>
          <p:nvPr>
            <p:ph type="body" idx="34" hasCustomPrompt="1"/>
          </p:nvPr>
        </p:nvSpPr>
        <p:spPr>
          <a:xfrm>
            <a:off x="5269967" y="3909256"/>
            <a:ext cx="6086475" cy="1822399"/>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22059565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Mobile Phone and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1294387"/>
            <a:ext cx="5314072" cy="569086"/>
          </a:xfrm>
        </p:spPr>
        <p:txBody>
          <a:bodyPr lIns="0" tIns="0" rIns="0" bIns="0" anchor="b">
            <a:normAutofit/>
          </a:bodyPr>
          <a:lstStyle>
            <a:lvl1pPr algn="l">
              <a:defRPr sz="3600"/>
            </a:lvl1pPr>
          </a:lstStyle>
          <a:p>
            <a:r>
              <a:rPr lang="en-US" noProof="0"/>
              <a:t>CLICK TO EDIT TITLE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096000" y="2212679"/>
            <a:ext cx="5292725" cy="978407"/>
          </a:xfrm>
        </p:spPr>
        <p:txBody>
          <a:bodyPr lIns="0" tIns="0" rIns="0" bIns="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096000" y="1970230"/>
            <a:ext cx="6096000" cy="100800"/>
            <a:chOff x="646015" y="3248308"/>
            <a:chExt cx="3107749"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Text Placeholder 2">
            <a:extLst>
              <a:ext uri="{FF2B5EF4-FFF2-40B4-BE49-F238E27FC236}">
                <a16:creationId xmlns:a16="http://schemas.microsoft.com/office/drawing/2014/main" id="{ABD2EF23-562D-4049-92E3-48371C9E83A4}"/>
              </a:ext>
            </a:extLst>
          </p:cNvPr>
          <p:cNvSpPr>
            <a:spLocks noGrp="1"/>
          </p:cNvSpPr>
          <p:nvPr>
            <p:ph type="body" idx="30" hasCustomPrompt="1"/>
          </p:nvPr>
        </p:nvSpPr>
        <p:spPr>
          <a:xfrm>
            <a:off x="6098826" y="3335524"/>
            <a:ext cx="5311245" cy="2248846"/>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 name="Rectangle 2">
            <a:extLst>
              <a:ext uri="{FF2B5EF4-FFF2-40B4-BE49-F238E27FC236}">
                <a16:creationId xmlns:a16="http://schemas.microsoft.com/office/drawing/2014/main" id="{496B07E0-C579-4C5F-9AD4-6AF791562924}"/>
              </a:ext>
            </a:extLst>
          </p:cNvPr>
          <p:cNvSpPr/>
          <p:nvPr userDrawn="1"/>
        </p:nvSpPr>
        <p:spPr>
          <a:xfrm>
            <a:off x="963549" y="1819285"/>
            <a:ext cx="4306824" cy="3648456"/>
          </a:xfrm>
          <a:prstGeom prst="rect">
            <a:avLst/>
          </a:prstGeom>
          <a:blipFill>
            <a:blip r:embed="rId2">
              <a:extLst>
                <a:ext uri="{96DAC541-7B7A-43D3-8B79-37D633B846F1}">
                  <asvg:svgBlip xmlns:asvg="http://schemas.microsoft.com/office/drawing/2016/SVG/main" r:embed="rId3"/>
                </a:ext>
              </a:extLst>
            </a:blip>
            <a:srcRect/>
            <a:stretch>
              <a:fillRect t="-195" b="-19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1" name="Picture Placeholder 2">
            <a:extLst>
              <a:ext uri="{FF2B5EF4-FFF2-40B4-BE49-F238E27FC236}">
                <a16:creationId xmlns:a16="http://schemas.microsoft.com/office/drawing/2014/main" id="{D5639F99-011E-49CF-8ABD-A4DB4439FB47}"/>
              </a:ext>
            </a:extLst>
          </p:cNvPr>
          <p:cNvSpPr>
            <a:spLocks noGrp="1"/>
          </p:cNvSpPr>
          <p:nvPr>
            <p:ph type="pic" sz="quarter" idx="14"/>
          </p:nvPr>
        </p:nvSpPr>
        <p:spPr>
          <a:xfrm>
            <a:off x="3315505" y="1976894"/>
            <a:ext cx="1819656" cy="3108960"/>
          </a:xfrm>
          <a:ln w="254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22" name="Picture Placeholder 2">
            <a:extLst>
              <a:ext uri="{FF2B5EF4-FFF2-40B4-BE49-F238E27FC236}">
                <a16:creationId xmlns:a16="http://schemas.microsoft.com/office/drawing/2014/main" id="{028483B2-B562-448D-AEE1-556BC9366BBA}"/>
              </a:ext>
            </a:extLst>
          </p:cNvPr>
          <p:cNvSpPr>
            <a:spLocks noGrp="1"/>
          </p:cNvSpPr>
          <p:nvPr>
            <p:ph type="pic" sz="quarter" idx="31"/>
          </p:nvPr>
        </p:nvSpPr>
        <p:spPr>
          <a:xfrm>
            <a:off x="1102188" y="3517926"/>
            <a:ext cx="2057400" cy="1819656"/>
          </a:xfrm>
          <a:ln w="254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31957634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anual">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42737603-04DB-411C-B2D9-BDFF9AEE89D6}"/>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1" name="Text Placeholder 3">
            <a:extLst>
              <a:ext uri="{FF2B5EF4-FFF2-40B4-BE49-F238E27FC236}">
                <a16:creationId xmlns:a16="http://schemas.microsoft.com/office/drawing/2014/main" id="{605A03A4-E79C-49C5-A546-FF8E2D42E9D2}"/>
              </a:ext>
            </a:extLst>
          </p:cNvPr>
          <p:cNvSpPr>
            <a:spLocks noGrp="1"/>
          </p:cNvSpPr>
          <p:nvPr>
            <p:ph type="body" sz="half" idx="2"/>
          </p:nvPr>
        </p:nvSpPr>
        <p:spPr>
          <a:xfrm>
            <a:off x="883319" y="3054194"/>
            <a:ext cx="1645920" cy="618756"/>
          </a:xfrm>
        </p:spPr>
        <p:txBody>
          <a:bodyPr lIns="0" tIns="0" rIns="0" bIns="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22" name="Text Placeholder 3">
            <a:extLst>
              <a:ext uri="{FF2B5EF4-FFF2-40B4-BE49-F238E27FC236}">
                <a16:creationId xmlns:a16="http://schemas.microsoft.com/office/drawing/2014/main" id="{9EA27EF7-FC6B-496C-B737-B9219950367E}"/>
              </a:ext>
            </a:extLst>
          </p:cNvPr>
          <p:cNvSpPr>
            <a:spLocks noGrp="1"/>
          </p:cNvSpPr>
          <p:nvPr>
            <p:ph type="body" sz="half" idx="34" hasCustomPrompt="1"/>
          </p:nvPr>
        </p:nvSpPr>
        <p:spPr>
          <a:xfrm>
            <a:off x="1384584" y="2023761"/>
            <a:ext cx="2469965" cy="982274"/>
          </a:xfrm>
        </p:spPr>
        <p:txBody>
          <a:bodyPr lIns="0" rIns="0" bIns="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23" name="Text Placeholder 3">
            <a:extLst>
              <a:ext uri="{FF2B5EF4-FFF2-40B4-BE49-F238E27FC236}">
                <a16:creationId xmlns:a16="http://schemas.microsoft.com/office/drawing/2014/main" id="{6C0E2C30-6E91-49DE-B7A1-6E32A19EC81D}"/>
              </a:ext>
            </a:extLst>
          </p:cNvPr>
          <p:cNvSpPr>
            <a:spLocks noGrp="1"/>
          </p:cNvSpPr>
          <p:nvPr>
            <p:ph type="body" sz="half" idx="36"/>
          </p:nvPr>
        </p:nvSpPr>
        <p:spPr>
          <a:xfrm>
            <a:off x="2596444" y="3054194"/>
            <a:ext cx="1389888" cy="618756"/>
          </a:xfrm>
        </p:spPr>
        <p:txBody>
          <a:bodyPr lIns="0" tIns="0" rIns="0" bIns="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Edit Master text styles</a:t>
            </a:r>
          </a:p>
        </p:txBody>
      </p:sp>
      <p:sp>
        <p:nvSpPr>
          <p:cNvPr id="24" name="Picture Placeholder 12">
            <a:extLst>
              <a:ext uri="{FF2B5EF4-FFF2-40B4-BE49-F238E27FC236}">
                <a16:creationId xmlns:a16="http://schemas.microsoft.com/office/drawing/2014/main" id="{70BE5E73-C067-492F-BE30-5E3DADAD40EF}"/>
              </a:ext>
            </a:extLst>
          </p:cNvPr>
          <p:cNvSpPr>
            <a:spLocks noGrp="1"/>
          </p:cNvSpPr>
          <p:nvPr>
            <p:ph type="pic" sz="quarter" idx="37"/>
          </p:nvPr>
        </p:nvSpPr>
        <p:spPr>
          <a:xfrm>
            <a:off x="875852" y="3731781"/>
            <a:ext cx="1636776" cy="1618488"/>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5" name="Picture Placeholder 12">
            <a:extLst>
              <a:ext uri="{FF2B5EF4-FFF2-40B4-BE49-F238E27FC236}">
                <a16:creationId xmlns:a16="http://schemas.microsoft.com/office/drawing/2014/main" id="{36A9B448-4FDC-41F7-941E-5BF5A129057A}"/>
              </a:ext>
            </a:extLst>
          </p:cNvPr>
          <p:cNvSpPr>
            <a:spLocks noGrp="1"/>
          </p:cNvSpPr>
          <p:nvPr>
            <p:ph type="pic" sz="quarter" idx="38"/>
          </p:nvPr>
        </p:nvSpPr>
        <p:spPr>
          <a:xfrm>
            <a:off x="2499831" y="3731781"/>
            <a:ext cx="1636776" cy="1618488"/>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6" name="Text Placeholder 3">
            <a:extLst>
              <a:ext uri="{FF2B5EF4-FFF2-40B4-BE49-F238E27FC236}">
                <a16:creationId xmlns:a16="http://schemas.microsoft.com/office/drawing/2014/main" id="{90B3A413-8776-4B3B-931F-C132DAB3A425}"/>
              </a:ext>
            </a:extLst>
          </p:cNvPr>
          <p:cNvSpPr>
            <a:spLocks noGrp="1"/>
          </p:cNvSpPr>
          <p:nvPr>
            <p:ph type="body" sz="half" idx="39"/>
          </p:nvPr>
        </p:nvSpPr>
        <p:spPr>
          <a:xfrm>
            <a:off x="4940427" y="3054194"/>
            <a:ext cx="2113508" cy="618756"/>
          </a:xfrm>
        </p:spPr>
        <p:txBody>
          <a:bodyPr lIns="0" tIns="0" rIns="0" bIns="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Edit Master text styles</a:t>
            </a:r>
          </a:p>
        </p:txBody>
      </p:sp>
      <p:sp>
        <p:nvSpPr>
          <p:cNvPr id="27" name="Text Placeholder 3">
            <a:extLst>
              <a:ext uri="{FF2B5EF4-FFF2-40B4-BE49-F238E27FC236}">
                <a16:creationId xmlns:a16="http://schemas.microsoft.com/office/drawing/2014/main" id="{BAD0CCD5-B712-4DB2-BFE3-4D3461B29F6D}"/>
              </a:ext>
            </a:extLst>
          </p:cNvPr>
          <p:cNvSpPr>
            <a:spLocks noGrp="1"/>
          </p:cNvSpPr>
          <p:nvPr>
            <p:ph type="body" sz="half" idx="40" hasCustomPrompt="1"/>
          </p:nvPr>
        </p:nvSpPr>
        <p:spPr>
          <a:xfrm>
            <a:off x="5494328" y="2023761"/>
            <a:ext cx="1943702" cy="982274"/>
          </a:xfrm>
        </p:spPr>
        <p:txBody>
          <a:bodyPr lIns="0" rIns="0" bIns="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28" name="Picture Placeholder 12">
            <a:extLst>
              <a:ext uri="{FF2B5EF4-FFF2-40B4-BE49-F238E27FC236}">
                <a16:creationId xmlns:a16="http://schemas.microsoft.com/office/drawing/2014/main" id="{64125935-B0D3-4ABD-9BBA-A60E46D2C55C}"/>
              </a:ext>
            </a:extLst>
          </p:cNvPr>
          <p:cNvSpPr>
            <a:spLocks noGrp="1"/>
          </p:cNvSpPr>
          <p:nvPr>
            <p:ph type="pic" sz="quarter" idx="43"/>
          </p:nvPr>
        </p:nvSpPr>
        <p:spPr>
          <a:xfrm>
            <a:off x="4946407" y="3731781"/>
            <a:ext cx="2048256" cy="896112"/>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9" name="Text Placeholder 3">
            <a:extLst>
              <a:ext uri="{FF2B5EF4-FFF2-40B4-BE49-F238E27FC236}">
                <a16:creationId xmlns:a16="http://schemas.microsoft.com/office/drawing/2014/main" id="{47D3BA4D-FA26-44C8-B927-E42CC8E67B79}"/>
              </a:ext>
            </a:extLst>
          </p:cNvPr>
          <p:cNvSpPr>
            <a:spLocks noGrp="1"/>
          </p:cNvSpPr>
          <p:nvPr>
            <p:ph type="body" sz="half" idx="45"/>
          </p:nvPr>
        </p:nvSpPr>
        <p:spPr>
          <a:xfrm>
            <a:off x="7900319" y="3054194"/>
            <a:ext cx="2197045" cy="618756"/>
          </a:xfrm>
        </p:spPr>
        <p:txBody>
          <a:bodyPr lIns="0" tIns="0" rIns="0" bIns="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Edit Master text styles</a:t>
            </a:r>
          </a:p>
        </p:txBody>
      </p:sp>
      <p:sp>
        <p:nvSpPr>
          <p:cNvPr id="30" name="Text Placeholder 3">
            <a:extLst>
              <a:ext uri="{FF2B5EF4-FFF2-40B4-BE49-F238E27FC236}">
                <a16:creationId xmlns:a16="http://schemas.microsoft.com/office/drawing/2014/main" id="{2D2A84D7-2523-470B-A3C0-0140355D4F68}"/>
              </a:ext>
            </a:extLst>
          </p:cNvPr>
          <p:cNvSpPr>
            <a:spLocks noGrp="1"/>
          </p:cNvSpPr>
          <p:nvPr>
            <p:ph type="body" sz="half" idx="46" hasCustomPrompt="1"/>
          </p:nvPr>
        </p:nvSpPr>
        <p:spPr>
          <a:xfrm>
            <a:off x="8454220" y="2023761"/>
            <a:ext cx="1943702" cy="982274"/>
          </a:xfrm>
        </p:spPr>
        <p:txBody>
          <a:bodyPr lIns="0" rIns="0" bIns="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32" name="Text Placeholder 3">
            <a:extLst>
              <a:ext uri="{FF2B5EF4-FFF2-40B4-BE49-F238E27FC236}">
                <a16:creationId xmlns:a16="http://schemas.microsoft.com/office/drawing/2014/main" id="{55D1A91B-BB99-4DC7-B8F5-55514B49A9D1}"/>
              </a:ext>
            </a:extLst>
          </p:cNvPr>
          <p:cNvSpPr>
            <a:spLocks noGrp="1"/>
          </p:cNvSpPr>
          <p:nvPr>
            <p:ph type="body" sz="half" idx="49"/>
          </p:nvPr>
        </p:nvSpPr>
        <p:spPr>
          <a:xfrm>
            <a:off x="7900319" y="4671712"/>
            <a:ext cx="2223939" cy="519503"/>
          </a:xfrm>
        </p:spPr>
        <p:txBody>
          <a:bodyPr lIns="0" tIns="0" rIns="0" bIns="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Edit Master text styles</a:t>
            </a:r>
          </a:p>
        </p:txBody>
      </p:sp>
      <p:sp>
        <p:nvSpPr>
          <p:cNvPr id="33" name="Text Placeholder 3">
            <a:extLst>
              <a:ext uri="{FF2B5EF4-FFF2-40B4-BE49-F238E27FC236}">
                <a16:creationId xmlns:a16="http://schemas.microsoft.com/office/drawing/2014/main" id="{FFAB2C75-BBBF-4A4D-A633-7CEFFABAFE32}"/>
              </a:ext>
            </a:extLst>
          </p:cNvPr>
          <p:cNvSpPr>
            <a:spLocks noGrp="1"/>
          </p:cNvSpPr>
          <p:nvPr>
            <p:ph type="body" sz="half" idx="51"/>
          </p:nvPr>
        </p:nvSpPr>
        <p:spPr>
          <a:xfrm>
            <a:off x="4940427" y="4830765"/>
            <a:ext cx="2048256" cy="519503"/>
          </a:xfrm>
        </p:spPr>
        <p:txBody>
          <a:bodyPr lIns="0" tIns="0" rIns="0" bIns="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Edit Master text styles</a:t>
            </a:r>
          </a:p>
        </p:txBody>
      </p:sp>
      <p:sp>
        <p:nvSpPr>
          <p:cNvPr id="34" name="Text Placeholder 7">
            <a:extLst>
              <a:ext uri="{FF2B5EF4-FFF2-40B4-BE49-F238E27FC236}">
                <a16:creationId xmlns:a16="http://schemas.microsoft.com/office/drawing/2014/main" id="{83CD3289-0FBC-4854-8EB2-ADD41F89CA4F}"/>
              </a:ext>
            </a:extLst>
          </p:cNvPr>
          <p:cNvSpPr>
            <a:spLocks noGrp="1"/>
          </p:cNvSpPr>
          <p:nvPr>
            <p:ph type="body" sz="quarter" idx="25" hasCustomPrompt="1"/>
          </p:nvPr>
        </p:nvSpPr>
        <p:spPr>
          <a:xfrm>
            <a:off x="823358" y="2023413"/>
            <a:ext cx="558402" cy="896112"/>
          </a:xfrm>
        </p:spPr>
        <p:txBody>
          <a:bodyPr lIns="0" tIns="0" rIns="0" bIns="0">
            <a:noAutofit/>
          </a:bodyPr>
          <a:lstStyle>
            <a:lvl1pPr marL="0" indent="0" algn="l">
              <a:buNone/>
              <a:defRPr sz="7000" b="1">
                <a:ln>
                  <a:solidFill>
                    <a:schemeClr val="tx1"/>
                  </a:solidFill>
                </a:ln>
                <a:noFill/>
                <a:latin typeface="+mj-lt"/>
                <a:ea typeface="Tahoma" panose="020B0604030504040204" pitchFamily="34" charset="0"/>
                <a:cs typeface="Tahoma" panose="020B0604030504040204" pitchFamily="34" charset="0"/>
              </a:defRPr>
            </a:lvl1pPr>
          </a:lstStyle>
          <a:p>
            <a:pPr lvl="0"/>
            <a:r>
              <a:rPr lang="en-US" noProof="0"/>
              <a:t>1</a:t>
            </a:r>
          </a:p>
        </p:txBody>
      </p:sp>
      <p:sp>
        <p:nvSpPr>
          <p:cNvPr id="36" name="Text Placeholder 7">
            <a:extLst>
              <a:ext uri="{FF2B5EF4-FFF2-40B4-BE49-F238E27FC236}">
                <a16:creationId xmlns:a16="http://schemas.microsoft.com/office/drawing/2014/main" id="{2F18CD59-6602-4DEC-9B12-412E6BAF9283}"/>
              </a:ext>
            </a:extLst>
          </p:cNvPr>
          <p:cNvSpPr>
            <a:spLocks noGrp="1"/>
          </p:cNvSpPr>
          <p:nvPr>
            <p:ph type="body" sz="quarter" idx="52" hasCustomPrompt="1"/>
          </p:nvPr>
        </p:nvSpPr>
        <p:spPr>
          <a:xfrm>
            <a:off x="4912823" y="1999493"/>
            <a:ext cx="558402" cy="896112"/>
          </a:xfrm>
        </p:spPr>
        <p:txBody>
          <a:bodyPr lIns="0" tIns="0" rIns="0" bIns="0">
            <a:noAutofit/>
          </a:bodyPr>
          <a:lstStyle>
            <a:lvl1pPr marL="0" indent="0" algn="l">
              <a:buNone/>
              <a:defRPr lang="ru-RU" sz="7000" b="1" kern="1200" dirty="0">
                <a:ln>
                  <a:solidFill>
                    <a:schemeClr val="tx1"/>
                  </a:solidFill>
                </a:ln>
                <a:noFill/>
                <a:latin typeface="+mj-lt"/>
                <a:ea typeface="Tahoma" panose="020B0604030504040204" pitchFamily="34" charset="0"/>
                <a:cs typeface="Tahoma" panose="020B060403050404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noProof="0"/>
              <a:t>1</a:t>
            </a:r>
          </a:p>
        </p:txBody>
      </p:sp>
      <p:sp>
        <p:nvSpPr>
          <p:cNvPr id="37" name="Text Placeholder 7">
            <a:extLst>
              <a:ext uri="{FF2B5EF4-FFF2-40B4-BE49-F238E27FC236}">
                <a16:creationId xmlns:a16="http://schemas.microsoft.com/office/drawing/2014/main" id="{88B09568-0B94-4B51-BE65-A72C65C3D7DA}"/>
              </a:ext>
            </a:extLst>
          </p:cNvPr>
          <p:cNvSpPr>
            <a:spLocks noGrp="1"/>
          </p:cNvSpPr>
          <p:nvPr>
            <p:ph type="body" sz="quarter" idx="53" hasCustomPrompt="1"/>
          </p:nvPr>
        </p:nvSpPr>
        <p:spPr>
          <a:xfrm>
            <a:off x="7873424" y="2002966"/>
            <a:ext cx="558402" cy="896112"/>
          </a:xfrm>
        </p:spPr>
        <p:txBody>
          <a:bodyPr lIns="0" tIns="0" rIns="0" bIns="0">
            <a:noAutofit/>
          </a:bodyPr>
          <a:lstStyle>
            <a:lvl1pPr marL="0" indent="0" algn="l">
              <a:buNone/>
              <a:defRPr lang="ru-RU" sz="7000" b="1" kern="1200" dirty="0">
                <a:ln>
                  <a:solidFill>
                    <a:schemeClr val="tx1"/>
                  </a:solidFill>
                </a:ln>
                <a:noFill/>
                <a:latin typeface="+mj-lt"/>
                <a:ea typeface="Tahoma" panose="020B0604030504040204" pitchFamily="34" charset="0"/>
                <a:cs typeface="Tahoma" panose="020B060403050404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noProof="0"/>
              <a:t>1</a:t>
            </a:r>
          </a:p>
        </p:txBody>
      </p:sp>
      <p:sp>
        <p:nvSpPr>
          <p:cNvPr id="40" name="Text Placeholder 3">
            <a:extLst>
              <a:ext uri="{FF2B5EF4-FFF2-40B4-BE49-F238E27FC236}">
                <a16:creationId xmlns:a16="http://schemas.microsoft.com/office/drawing/2014/main" id="{315834F5-9ACD-4898-B96E-8C732881FF01}"/>
              </a:ext>
            </a:extLst>
          </p:cNvPr>
          <p:cNvSpPr>
            <a:spLocks noGrp="1"/>
          </p:cNvSpPr>
          <p:nvPr>
            <p:ph type="body" sz="half" idx="50"/>
          </p:nvPr>
        </p:nvSpPr>
        <p:spPr>
          <a:xfrm>
            <a:off x="2359124" y="5706529"/>
            <a:ext cx="8993089" cy="365122"/>
          </a:xfrm>
        </p:spPr>
        <p:txBody>
          <a:bodyPr lIns="0" tIns="0" rIns="0" bIns="0" anchor="t" anchorCtr="0">
            <a:normAutofit/>
          </a:bodyPr>
          <a:lstStyle>
            <a:lvl1pPr marL="0" indent="0" algn="r">
              <a:lnSpc>
                <a:spcPct val="100000"/>
              </a:lnSpc>
              <a:spcBef>
                <a:spcPts val="0"/>
              </a:spcBef>
              <a:buNone/>
              <a:defRPr lang="en-US" sz="1400" i="0" kern="120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38" name="Title 1">
            <a:extLst>
              <a:ext uri="{FF2B5EF4-FFF2-40B4-BE49-F238E27FC236}">
                <a16:creationId xmlns:a16="http://schemas.microsoft.com/office/drawing/2014/main" id="{7E5CF6DE-4761-4BA5-A429-30AC8BBAD45B}"/>
              </a:ext>
            </a:extLst>
          </p:cNvPr>
          <p:cNvSpPr>
            <a:spLocks noGrp="1"/>
          </p:cNvSpPr>
          <p:nvPr>
            <p:ph type="title" hasCustomPrompt="1"/>
          </p:nvPr>
        </p:nvSpPr>
        <p:spPr>
          <a:xfrm>
            <a:off x="839789" y="780001"/>
            <a:ext cx="10512424" cy="606677"/>
          </a:xfrm>
        </p:spPr>
        <p:txBody>
          <a:bodyPr lIns="0" tIns="0" rIns="0" bIns="0" anchor="t" anchorCtr="0">
            <a:normAutofit/>
          </a:bodyPr>
          <a:lstStyle>
            <a:lvl1pPr marL="0" algn="r" defTabSz="914400" rtl="0" eaLnBrk="1" latinLnBrk="0" hangingPunct="1">
              <a:lnSpc>
                <a:spcPct val="90000"/>
              </a:lnSpc>
              <a:spcBef>
                <a:spcPct val="0"/>
              </a:spcBef>
              <a:buNone/>
              <a:defRPr lang="ru-RU" sz="3600" b="1" kern="1200" dirty="0">
                <a:solidFill>
                  <a:schemeClr val="bg2"/>
                </a:solidFill>
                <a:latin typeface="+mj-lt"/>
                <a:ea typeface="+mj-ea"/>
                <a:cs typeface="+mj-cs"/>
              </a:defRPr>
            </a:lvl1pPr>
          </a:lstStyle>
          <a:p>
            <a:r>
              <a:rPr lang="en-US" noProof="0"/>
              <a:t>HOW TO USE THIS TEMPLATE</a:t>
            </a:r>
          </a:p>
        </p:txBody>
      </p:sp>
      <p:sp>
        <p:nvSpPr>
          <p:cNvPr id="41" name="Picture Placeholder 9">
            <a:extLst>
              <a:ext uri="{FF2B5EF4-FFF2-40B4-BE49-F238E27FC236}">
                <a16:creationId xmlns:a16="http://schemas.microsoft.com/office/drawing/2014/main" id="{8A4896B5-1C5E-47F0-8F0C-4EF97E356C86}"/>
              </a:ext>
            </a:extLst>
          </p:cNvPr>
          <p:cNvSpPr>
            <a:spLocks noGrp="1"/>
          </p:cNvSpPr>
          <p:nvPr>
            <p:ph type="pic" sz="quarter" idx="13"/>
          </p:nvPr>
        </p:nvSpPr>
        <p:spPr>
          <a:xfrm>
            <a:off x="7900319" y="3779907"/>
            <a:ext cx="1481328" cy="758952"/>
          </a:xfrm>
        </p:spPr>
        <p:txBody>
          <a:bodyPr anchor="ctr" anchorCtr="0">
            <a:normAutofit/>
          </a:bodyPr>
          <a:lstStyle>
            <a:lvl1pPr marL="0" indent="0" algn="ctr">
              <a:buNone/>
              <a:defRPr sz="1400"/>
            </a:lvl1pPr>
          </a:lstStyle>
          <a:p>
            <a:r>
              <a:rPr lang="en-US" noProof="0"/>
              <a:t>Click icon to add picture</a:t>
            </a:r>
            <a:endParaRPr lang="en-US" noProof="0" dirty="0"/>
          </a:p>
        </p:txBody>
      </p:sp>
      <p:grpSp>
        <p:nvGrpSpPr>
          <p:cNvPr id="31" name="Group 30">
            <a:extLst>
              <a:ext uri="{FF2B5EF4-FFF2-40B4-BE49-F238E27FC236}">
                <a16:creationId xmlns:a16="http://schemas.microsoft.com/office/drawing/2014/main" id="{D87F4783-C8BA-411C-A188-4A4DAED10C02}"/>
              </a:ext>
            </a:extLst>
          </p:cNvPr>
          <p:cNvGrpSpPr/>
          <p:nvPr userDrawn="1"/>
        </p:nvGrpSpPr>
        <p:grpSpPr>
          <a:xfrm flipH="1">
            <a:off x="4416000" y="1375202"/>
            <a:ext cx="7776000" cy="100800"/>
            <a:chOff x="-322289" y="3240138"/>
            <a:chExt cx="5070122" cy="100800"/>
          </a:xfrm>
        </p:grpSpPr>
        <p:cxnSp>
          <p:nvCxnSpPr>
            <p:cNvPr id="39" name="Straight Connector 38">
              <a:extLst>
                <a:ext uri="{FF2B5EF4-FFF2-40B4-BE49-F238E27FC236}">
                  <a16:creationId xmlns:a16="http://schemas.microsoft.com/office/drawing/2014/main" id="{959A2713-966D-4694-A067-D6BE1B2986D1}"/>
                </a:ext>
              </a:extLst>
            </p:cNvPr>
            <p:cNvCxnSpPr>
              <a:cxnSpLocks/>
            </p:cNvCxnSpPr>
            <p:nvPr userDrawn="1"/>
          </p:nvCxnSpPr>
          <p:spPr>
            <a:xfrm>
              <a:off x="-322289" y="3290538"/>
              <a:ext cx="507012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FCA15F19-C2FE-4F13-9359-69E884CA83B9}"/>
                </a:ext>
              </a:extLst>
            </p:cNvPr>
            <p:cNvSpPr/>
            <p:nvPr userDrawn="1"/>
          </p:nvSpPr>
          <p:spPr>
            <a:xfrm>
              <a:off x="4682109"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32535776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8196A9-689D-4410-BFC0-7ACB19755A0C}"/>
              </a:ext>
            </a:extLst>
          </p:cNvPr>
          <p:cNvSpPr/>
          <p:nvPr userDrawn="1"/>
        </p:nvSpPr>
        <p:spPr>
          <a:xfrm>
            <a:off x="0" y="0"/>
            <a:ext cx="12192000" cy="4416552"/>
          </a:xfrm>
          <a:prstGeom prst="rect">
            <a:avLst/>
          </a:prstGeom>
          <a:blipFill>
            <a:blip r:embed="rId2"/>
            <a:srcRect/>
            <a:stretch>
              <a:fillRect l="-842"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1">
            <a:extLst>
              <a:ext uri="{FF2B5EF4-FFF2-40B4-BE49-F238E27FC236}">
                <a16:creationId xmlns:a16="http://schemas.microsoft.com/office/drawing/2014/main" id="{129BFEAD-57CF-438A-8084-C5AC7F47E544}"/>
              </a:ext>
            </a:extLst>
          </p:cNvPr>
          <p:cNvSpPr>
            <a:spLocks noGrp="1"/>
          </p:cNvSpPr>
          <p:nvPr>
            <p:ph type="ctrTitle" hasCustomPrompt="1"/>
          </p:nvPr>
        </p:nvSpPr>
        <p:spPr>
          <a:xfrm>
            <a:off x="1524000" y="2462986"/>
            <a:ext cx="9144000" cy="1786094"/>
          </a:xfrm>
        </p:spPr>
        <p:txBody>
          <a:bodyPr anchor="b"/>
          <a:lstStyle>
            <a:lvl1pPr algn="ctr">
              <a:defRPr sz="6000"/>
            </a:lvl1pPr>
          </a:lstStyle>
          <a:p>
            <a:r>
              <a:rPr lang="en-US" noProof="0"/>
              <a:t>CLICK TO EDIT MASTER TITLE STYLE</a:t>
            </a:r>
          </a:p>
        </p:txBody>
      </p:sp>
      <p:sp>
        <p:nvSpPr>
          <p:cNvPr id="4" name="Date Placeholder 3">
            <a:extLst>
              <a:ext uri="{FF2B5EF4-FFF2-40B4-BE49-F238E27FC236}">
                <a16:creationId xmlns:a16="http://schemas.microsoft.com/office/drawing/2014/main" id="{7E17A3CB-B083-4E49-9123-A5E47559DCDB}"/>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A8C4102C-4609-416C-A808-0FFE0051DAA1}"/>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D7BCC5D-6F2C-472F-BD4C-4096793DFC2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7" name="Rectangle 6">
            <a:extLst>
              <a:ext uri="{FF2B5EF4-FFF2-40B4-BE49-F238E27FC236}">
                <a16:creationId xmlns:a16="http://schemas.microsoft.com/office/drawing/2014/main" id="{7BE854BB-FA44-4CAB-85DF-F5C412560348}"/>
              </a:ext>
            </a:extLst>
          </p:cNvPr>
          <p:cNvSpPr/>
          <p:nvPr userDrawn="1"/>
        </p:nvSpPr>
        <p:spPr>
          <a:xfrm>
            <a:off x="0" y="4416552"/>
            <a:ext cx="12192000" cy="2441448"/>
          </a:xfrm>
          <a:prstGeom prst="rect">
            <a:avLst/>
          </a:prstGeom>
          <a:gradFill flip="none" rotWithShape="1">
            <a:gsLst>
              <a:gs pos="0">
                <a:schemeClr val="accent2"/>
              </a:gs>
              <a:gs pos="34000">
                <a:srgbClr val="0F1722"/>
              </a:gs>
              <a:gs pos="69000">
                <a:srgbClr val="0F1722"/>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Subtitle 2">
            <a:extLst>
              <a:ext uri="{FF2B5EF4-FFF2-40B4-BE49-F238E27FC236}">
                <a16:creationId xmlns:a16="http://schemas.microsoft.com/office/drawing/2014/main" id="{389BFFF1-5465-4317-B9DB-C23A5B1D76EF}"/>
              </a:ext>
            </a:extLst>
          </p:cNvPr>
          <p:cNvSpPr>
            <a:spLocks noGrp="1"/>
          </p:cNvSpPr>
          <p:nvPr>
            <p:ph type="subTitle" idx="1"/>
          </p:nvPr>
        </p:nvSpPr>
        <p:spPr>
          <a:xfrm>
            <a:off x="1524000" y="4734696"/>
            <a:ext cx="9144000" cy="459798"/>
          </a:xfrm>
        </p:spPr>
        <p:txBody>
          <a:bodyPr lIns="0" tIns="0" rIns="0" bIns="0">
            <a:normAutofit/>
          </a:bodyPr>
          <a:lstStyle>
            <a:lvl1pPr marL="0" indent="0" algn="ctr">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grpSp>
        <p:nvGrpSpPr>
          <p:cNvPr id="15" name="Group 14">
            <a:extLst>
              <a:ext uri="{FF2B5EF4-FFF2-40B4-BE49-F238E27FC236}">
                <a16:creationId xmlns:a16="http://schemas.microsoft.com/office/drawing/2014/main" id="{676B4374-8F24-43DE-860D-E5C6EA850AB4}"/>
              </a:ext>
            </a:extLst>
          </p:cNvPr>
          <p:cNvGrpSpPr/>
          <p:nvPr userDrawn="1"/>
        </p:nvGrpSpPr>
        <p:grpSpPr>
          <a:xfrm>
            <a:off x="3619265" y="2253996"/>
            <a:ext cx="4953471" cy="100584"/>
            <a:chOff x="3631692" y="2253996"/>
            <a:chExt cx="4953471" cy="100584"/>
          </a:xfrm>
        </p:grpSpPr>
        <p:sp>
          <p:nvSpPr>
            <p:cNvPr id="11" name="Oval 10">
              <a:extLst>
                <a:ext uri="{FF2B5EF4-FFF2-40B4-BE49-F238E27FC236}">
                  <a16:creationId xmlns:a16="http://schemas.microsoft.com/office/drawing/2014/main" id="{585C7755-9394-4129-AB48-1AC32DA80C75}"/>
                </a:ext>
              </a:extLst>
            </p:cNvPr>
            <p:cNvSpPr/>
            <p:nvPr userDrawn="1"/>
          </p:nvSpPr>
          <p:spPr>
            <a:xfrm>
              <a:off x="3631692"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3" name="Straight Connector 12">
              <a:extLst>
                <a:ext uri="{FF2B5EF4-FFF2-40B4-BE49-F238E27FC236}">
                  <a16:creationId xmlns:a16="http://schemas.microsoft.com/office/drawing/2014/main" id="{64C71ABE-575A-48CF-82B1-EDE8535F3993}"/>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E3C1EA63-78B2-4715-B4DC-63D98AC7F354}"/>
                </a:ext>
              </a:extLst>
            </p:cNvPr>
            <p:cNvSpPr/>
            <p:nvPr userDrawn="1"/>
          </p:nvSpPr>
          <p:spPr>
            <a:xfrm>
              <a:off x="8484579"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6" name="Group 15">
            <a:extLst>
              <a:ext uri="{FF2B5EF4-FFF2-40B4-BE49-F238E27FC236}">
                <a16:creationId xmlns:a16="http://schemas.microsoft.com/office/drawing/2014/main" id="{E9BB74A1-0BEA-4AD8-8138-0641A45D8B40}"/>
              </a:ext>
            </a:extLst>
          </p:cNvPr>
          <p:cNvGrpSpPr/>
          <p:nvPr userDrawn="1"/>
        </p:nvGrpSpPr>
        <p:grpSpPr>
          <a:xfrm>
            <a:off x="4652581" y="5305363"/>
            <a:ext cx="2886839" cy="100584"/>
            <a:chOff x="3631690" y="2253996"/>
            <a:chExt cx="5028467" cy="100584"/>
          </a:xfrm>
        </p:grpSpPr>
        <p:sp>
          <p:nvSpPr>
            <p:cNvPr id="17" name="Oval 16">
              <a:extLst>
                <a:ext uri="{FF2B5EF4-FFF2-40B4-BE49-F238E27FC236}">
                  <a16:creationId xmlns:a16="http://schemas.microsoft.com/office/drawing/2014/main" id="{73D0026E-5270-4C52-A1AF-5631E8192DCD}"/>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A6085D92-5F70-4097-A2FF-C15B13788D08}"/>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BE68EB6C-48D0-4EBF-8541-926D16790F52}"/>
                </a:ext>
              </a:extLst>
            </p:cNvPr>
            <p:cNvSpPr/>
            <p:nvPr userDrawn="1"/>
          </p:nvSpPr>
          <p:spPr>
            <a:xfrm>
              <a:off x="8484578"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13641896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015858-8549-49EA-BB83-070E0D9D4890}"/>
              </a:ext>
            </a:extLst>
          </p:cNvPr>
          <p:cNvSpPr/>
          <p:nvPr userDrawn="1"/>
        </p:nvSpPr>
        <p:spPr>
          <a:xfrm>
            <a:off x="6083808" y="0"/>
            <a:ext cx="6108192" cy="6858000"/>
          </a:xfrm>
          <a:prstGeom prst="rect">
            <a:avLst/>
          </a:prstGeom>
          <a:gradFill flip="none" rotWithShape="1">
            <a:gsLst>
              <a:gs pos="0">
                <a:schemeClr val="accent2"/>
              </a:gs>
              <a:gs pos="36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206FBAC-B8FD-4768-B682-E0B93BA33105}"/>
              </a:ext>
            </a:extLst>
          </p:cNvPr>
          <p:cNvSpPr>
            <a:spLocks noGrp="1"/>
          </p:cNvSpPr>
          <p:nvPr>
            <p:ph type="title" hasCustomPrompt="1"/>
          </p:nvPr>
        </p:nvSpPr>
        <p:spPr>
          <a:xfrm>
            <a:off x="6769768" y="2133599"/>
            <a:ext cx="4618957" cy="2492461"/>
          </a:xfrm>
        </p:spPr>
        <p:txBody>
          <a:bodyPr lIns="0" tIns="0" rIns="0" bIns="0" anchor="b" anchorCtr="0">
            <a:noAutofit/>
          </a:bodyPr>
          <a:lstStyle>
            <a:lvl1pPr>
              <a:defRPr sz="6000"/>
            </a:lvl1pPr>
          </a:lstStyle>
          <a:p>
            <a:r>
              <a:rPr lang="en-US" noProof="0"/>
              <a:t>PITCH</a:t>
            </a:r>
            <a:br>
              <a:rPr lang="en-US" noProof="0"/>
            </a:br>
            <a:r>
              <a:rPr lang="en-US" noProof="0"/>
              <a:t>DECK</a:t>
            </a:r>
            <a:br>
              <a:rPr lang="en-US" noProof="0"/>
            </a:br>
            <a:r>
              <a:rPr lang="en-US" noProof="0"/>
              <a:t>TITLE</a:t>
            </a:r>
          </a:p>
        </p:txBody>
      </p:sp>
      <p:sp>
        <p:nvSpPr>
          <p:cNvPr id="4" name="Date Placeholder 3">
            <a:extLst>
              <a:ext uri="{FF2B5EF4-FFF2-40B4-BE49-F238E27FC236}">
                <a16:creationId xmlns:a16="http://schemas.microsoft.com/office/drawing/2014/main" id="{2472534F-03A6-408A-9BF1-303D0A440BA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0A24E181-0C50-4F43-A5A7-6FDD1500C708}"/>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3A749CC-EB55-4FEF-AA4C-9A9C6E2AA9C0}"/>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grpSp>
        <p:nvGrpSpPr>
          <p:cNvPr id="9" name="Group 8">
            <a:extLst>
              <a:ext uri="{FF2B5EF4-FFF2-40B4-BE49-F238E27FC236}">
                <a16:creationId xmlns:a16="http://schemas.microsoft.com/office/drawing/2014/main" id="{6F3E26A6-6962-4A35-AA86-805537D45296}"/>
              </a:ext>
            </a:extLst>
          </p:cNvPr>
          <p:cNvGrpSpPr/>
          <p:nvPr userDrawn="1"/>
        </p:nvGrpSpPr>
        <p:grpSpPr>
          <a:xfrm>
            <a:off x="6769768" y="1947412"/>
            <a:ext cx="2520148" cy="102440"/>
            <a:chOff x="3631690" y="2252140"/>
            <a:chExt cx="4389743" cy="102440"/>
          </a:xfrm>
        </p:grpSpPr>
        <p:sp>
          <p:nvSpPr>
            <p:cNvPr id="10" name="Oval 9">
              <a:extLst>
                <a:ext uri="{FF2B5EF4-FFF2-40B4-BE49-F238E27FC236}">
                  <a16:creationId xmlns:a16="http://schemas.microsoft.com/office/drawing/2014/main" id="{681504C4-12AC-4251-8E47-0089784BDB9B}"/>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1" name="Straight Connector 10">
              <a:extLst>
                <a:ext uri="{FF2B5EF4-FFF2-40B4-BE49-F238E27FC236}">
                  <a16:creationId xmlns:a16="http://schemas.microsoft.com/office/drawing/2014/main" id="{192040D0-01C2-4643-8F84-3B8F334E545C}"/>
                </a:ext>
              </a:extLst>
            </p:cNvPr>
            <p:cNvCxnSpPr/>
            <p:nvPr userDrawn="1"/>
          </p:nvCxnSpPr>
          <p:spPr>
            <a:xfrm>
              <a:off x="3681984" y="2307679"/>
              <a:ext cx="4201365"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ED601E9-2BFC-460B-A2A8-69A787A4988E}"/>
                </a:ext>
              </a:extLst>
            </p:cNvPr>
            <p:cNvSpPr/>
            <p:nvPr userDrawn="1"/>
          </p:nvSpPr>
          <p:spPr>
            <a:xfrm>
              <a:off x="7845854" y="2252140"/>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3" name="Group 12">
            <a:extLst>
              <a:ext uri="{FF2B5EF4-FFF2-40B4-BE49-F238E27FC236}">
                <a16:creationId xmlns:a16="http://schemas.microsoft.com/office/drawing/2014/main" id="{BB49A8A6-FEDB-4D20-B581-A84DB8EFE977}"/>
              </a:ext>
            </a:extLst>
          </p:cNvPr>
          <p:cNvGrpSpPr/>
          <p:nvPr userDrawn="1"/>
        </p:nvGrpSpPr>
        <p:grpSpPr>
          <a:xfrm>
            <a:off x="6769768" y="4654084"/>
            <a:ext cx="2520148" cy="100584"/>
            <a:chOff x="3631690" y="2253996"/>
            <a:chExt cx="4389742" cy="100584"/>
          </a:xfrm>
        </p:grpSpPr>
        <p:sp>
          <p:nvSpPr>
            <p:cNvPr id="14" name="Oval 13">
              <a:extLst>
                <a:ext uri="{FF2B5EF4-FFF2-40B4-BE49-F238E27FC236}">
                  <a16:creationId xmlns:a16="http://schemas.microsoft.com/office/drawing/2014/main" id="{C2F65998-5EC3-446A-8307-1CF81A348CE3}"/>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5" name="Straight Connector 14">
              <a:extLst>
                <a:ext uri="{FF2B5EF4-FFF2-40B4-BE49-F238E27FC236}">
                  <a16:creationId xmlns:a16="http://schemas.microsoft.com/office/drawing/2014/main" id="{7CC5D776-F60A-4A0C-AA7C-EFACDA2CEA88}"/>
                </a:ext>
              </a:extLst>
            </p:cNvPr>
            <p:cNvCxnSpPr/>
            <p:nvPr userDrawn="1"/>
          </p:nvCxnSpPr>
          <p:spPr>
            <a:xfrm>
              <a:off x="3681984" y="2307679"/>
              <a:ext cx="4201364"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AEAFE309-55C5-409C-92ED-748307C74318}"/>
                </a:ext>
              </a:extLst>
            </p:cNvPr>
            <p:cNvSpPr/>
            <p:nvPr userDrawn="1"/>
          </p:nvSpPr>
          <p:spPr>
            <a:xfrm>
              <a:off x="7845853"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Subtitle 2">
            <a:extLst>
              <a:ext uri="{FF2B5EF4-FFF2-40B4-BE49-F238E27FC236}">
                <a16:creationId xmlns:a16="http://schemas.microsoft.com/office/drawing/2014/main" id="{5B77B20B-76F5-4912-803D-5709F730D4FB}"/>
              </a:ext>
            </a:extLst>
          </p:cNvPr>
          <p:cNvSpPr>
            <a:spLocks noGrp="1"/>
          </p:cNvSpPr>
          <p:nvPr>
            <p:ph type="subTitle" idx="1"/>
          </p:nvPr>
        </p:nvSpPr>
        <p:spPr>
          <a:xfrm>
            <a:off x="6769767" y="4889444"/>
            <a:ext cx="4618957" cy="590626"/>
          </a:xfrm>
        </p:spPr>
        <p:txBody>
          <a:bodyPr lIns="0" tIns="0" rIns="0" bIns="0">
            <a:normAutofit/>
          </a:bodyPr>
          <a:lstStyle>
            <a:lvl1pPr marL="0" indent="0" algn="l">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3791958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091023"/>
            <a:ext cx="5021940" cy="8043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244567"/>
            <a:ext cx="4205904"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993948"/>
            <a:ext cx="3434400" cy="100800"/>
            <a:chOff x="0" y="3240138"/>
            <a:chExt cx="3434400"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333600"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6" name="Text Placeholder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815720" y="3869349"/>
            <a:ext cx="4215201" cy="1328330"/>
          </a:xfrm>
        </p:spPr>
        <p:txBody>
          <a:bodyPr lIns="0" tIns="0" rIns="0" bIns="0">
            <a:normAutofit/>
          </a:bodyPr>
          <a:lstStyle>
            <a:lvl1pPr marL="0" indent="0">
              <a:lnSpc>
                <a:spcPct val="100000"/>
              </a:lnSpc>
              <a:spcBef>
                <a:spcPts val="600"/>
              </a:spcBef>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Picture Placeholder 7">
            <a:extLst>
              <a:ext uri="{FF2B5EF4-FFF2-40B4-BE49-F238E27FC236}">
                <a16:creationId xmlns:a16="http://schemas.microsoft.com/office/drawing/2014/main" id="{DE71F7A0-F439-470D-A1B8-556C960D112C}"/>
              </a:ext>
            </a:extLst>
          </p:cNvPr>
          <p:cNvSpPr>
            <a:spLocks noGrp="1"/>
          </p:cNvSpPr>
          <p:nvPr>
            <p:ph type="pic" sz="quarter" idx="15"/>
          </p:nvPr>
        </p:nvSpPr>
        <p:spPr>
          <a:xfrm>
            <a:off x="6103003" y="2490534"/>
            <a:ext cx="6083300" cy="2587752"/>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25399692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6" name="Content Placeholder 2">
            <a:extLst>
              <a:ext uri="{FF2B5EF4-FFF2-40B4-BE49-F238E27FC236}">
                <a16:creationId xmlns:a16="http://schemas.microsoft.com/office/drawing/2014/main" id="{DEA943F6-C418-4339-8C7E-A12127BDE29C}"/>
              </a:ext>
            </a:extLst>
          </p:cNvPr>
          <p:cNvSpPr>
            <a:spLocks noGrp="1"/>
          </p:cNvSpPr>
          <p:nvPr>
            <p:ph idx="1"/>
          </p:nvPr>
        </p:nvSpPr>
        <p:spPr>
          <a:xfrm>
            <a:off x="838200" y="1187777"/>
            <a:ext cx="10515600" cy="4534293"/>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7844681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B6FE9A2-5CE4-4652-97CE-3FF947D5485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7" name="Content Placeholder 2">
            <a:extLst>
              <a:ext uri="{FF2B5EF4-FFF2-40B4-BE49-F238E27FC236}">
                <a16:creationId xmlns:a16="http://schemas.microsoft.com/office/drawing/2014/main" id="{3FD6D4E1-CC57-4556-9CB7-31B375477219}"/>
              </a:ext>
            </a:extLst>
          </p:cNvPr>
          <p:cNvSpPr>
            <a:spLocks noGrp="1"/>
          </p:cNvSpPr>
          <p:nvPr>
            <p:ph sz="half" idx="1"/>
          </p:nvPr>
        </p:nvSpPr>
        <p:spPr>
          <a:xfrm>
            <a:off x="838200" y="1159497"/>
            <a:ext cx="5181600" cy="4543719"/>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a:extLst>
              <a:ext uri="{FF2B5EF4-FFF2-40B4-BE49-F238E27FC236}">
                <a16:creationId xmlns:a16="http://schemas.microsoft.com/office/drawing/2014/main" id="{2AE7A31C-D605-4363-B037-1938B9304C13}"/>
              </a:ext>
            </a:extLst>
          </p:cNvPr>
          <p:cNvSpPr>
            <a:spLocks noGrp="1"/>
          </p:cNvSpPr>
          <p:nvPr>
            <p:ph sz="half" idx="2"/>
          </p:nvPr>
        </p:nvSpPr>
        <p:spPr>
          <a:xfrm>
            <a:off x="6172200" y="1159497"/>
            <a:ext cx="5181600" cy="4543719"/>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849159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B5E40D-C1A5-4C5A-BBA0-C3E41F028D0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7" name="Text Placeholder 2">
            <a:extLst>
              <a:ext uri="{FF2B5EF4-FFF2-40B4-BE49-F238E27FC236}">
                <a16:creationId xmlns:a16="http://schemas.microsoft.com/office/drawing/2014/main" id="{85C650EE-495E-44EB-870B-AC85B18EBDB8}"/>
              </a:ext>
            </a:extLst>
          </p:cNvPr>
          <p:cNvSpPr>
            <a:spLocks noGrp="1"/>
          </p:cNvSpPr>
          <p:nvPr>
            <p:ph type="body" idx="1"/>
          </p:nvPr>
        </p:nvSpPr>
        <p:spPr>
          <a:xfrm>
            <a:off x="839788" y="1256955"/>
            <a:ext cx="5157787" cy="823912"/>
          </a:xfrm>
        </p:spPr>
        <p:txBody>
          <a:bodyPr anchor="b"/>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8" name="Content Placeholder 3">
            <a:extLst>
              <a:ext uri="{FF2B5EF4-FFF2-40B4-BE49-F238E27FC236}">
                <a16:creationId xmlns:a16="http://schemas.microsoft.com/office/drawing/2014/main" id="{77DCC2A5-8A6A-431F-BD6C-93E32539A0F4}"/>
              </a:ext>
            </a:extLst>
          </p:cNvPr>
          <p:cNvSpPr>
            <a:spLocks noGrp="1"/>
          </p:cNvSpPr>
          <p:nvPr>
            <p:ph sz="half" idx="2"/>
          </p:nvPr>
        </p:nvSpPr>
        <p:spPr>
          <a:xfrm>
            <a:off x="839788" y="2203414"/>
            <a:ext cx="5157787" cy="3397631"/>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4">
            <a:extLst>
              <a:ext uri="{FF2B5EF4-FFF2-40B4-BE49-F238E27FC236}">
                <a16:creationId xmlns:a16="http://schemas.microsoft.com/office/drawing/2014/main" id="{7FE620E9-8AD3-4771-8897-E65B461E2801}"/>
              </a:ext>
            </a:extLst>
          </p:cNvPr>
          <p:cNvSpPr>
            <a:spLocks noGrp="1"/>
          </p:cNvSpPr>
          <p:nvPr>
            <p:ph type="body" sz="quarter" idx="3"/>
          </p:nvPr>
        </p:nvSpPr>
        <p:spPr>
          <a:xfrm>
            <a:off x="6172200" y="1256955"/>
            <a:ext cx="5183188" cy="823912"/>
          </a:xfrm>
        </p:spPr>
        <p:txBody>
          <a:bodyPr anchor="b"/>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0" name="Content Placeholder 5">
            <a:extLst>
              <a:ext uri="{FF2B5EF4-FFF2-40B4-BE49-F238E27FC236}">
                <a16:creationId xmlns:a16="http://schemas.microsoft.com/office/drawing/2014/main" id="{B75F265B-9F81-4A64-A8D4-7D0A31CEA45A}"/>
              </a:ext>
            </a:extLst>
          </p:cNvPr>
          <p:cNvSpPr>
            <a:spLocks noGrp="1"/>
          </p:cNvSpPr>
          <p:nvPr>
            <p:ph sz="quarter" idx="4"/>
          </p:nvPr>
        </p:nvSpPr>
        <p:spPr>
          <a:xfrm>
            <a:off x="6172200" y="2203414"/>
            <a:ext cx="5183188" cy="3397631"/>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408030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8" name="Title 1">
            <a:extLst>
              <a:ext uri="{FF2B5EF4-FFF2-40B4-BE49-F238E27FC236}">
                <a16:creationId xmlns:a16="http://schemas.microsoft.com/office/drawing/2014/main" id="{8A02905C-2C7D-4445-B47F-3EBBA44657F7}"/>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9" name="Text Placeholder 3">
            <a:extLst>
              <a:ext uri="{FF2B5EF4-FFF2-40B4-BE49-F238E27FC236}">
                <a16:creationId xmlns:a16="http://schemas.microsoft.com/office/drawing/2014/main" id="{17BC8A51-D50F-4F98-9402-8FF90BD2D1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0" name="Content Placeholder 2">
            <a:extLst>
              <a:ext uri="{FF2B5EF4-FFF2-40B4-BE49-F238E27FC236}">
                <a16:creationId xmlns:a16="http://schemas.microsoft.com/office/drawing/2014/main" id="{3AE79E65-3D1E-4444-9BD4-8578BF0C6484}"/>
              </a:ext>
            </a:extLst>
          </p:cNvPr>
          <p:cNvSpPr>
            <a:spLocks noGrp="1"/>
          </p:cNvSpPr>
          <p:nvPr>
            <p:ph idx="1"/>
          </p:nvPr>
        </p:nvSpPr>
        <p:spPr>
          <a:xfrm>
            <a:off x="5183188" y="457201"/>
            <a:ext cx="6172200" cy="5403850"/>
          </a:xfrm>
        </p:spPr>
        <p:txBody>
          <a:bodyPr>
            <a:normAutofit/>
          </a:bodyPr>
          <a:lstStyle>
            <a:lvl1pPr>
              <a:defRPr sz="2400">
                <a:solidFill>
                  <a:schemeClr val="bg2"/>
                </a:solidFill>
              </a:defRPr>
            </a:lvl1pPr>
            <a:lvl2pPr>
              <a:defRPr sz="2000">
                <a:solidFill>
                  <a:schemeClr val="bg2"/>
                </a:solidFill>
              </a:defRPr>
            </a:lvl2pPr>
            <a:lvl3pPr>
              <a:defRPr sz="1800">
                <a:solidFill>
                  <a:schemeClr val="bg2"/>
                </a:solidFill>
              </a:defRPr>
            </a:lvl3pPr>
            <a:lvl4pPr>
              <a:defRPr sz="1600">
                <a:solidFill>
                  <a:schemeClr val="bg2"/>
                </a:solidFill>
              </a:defRPr>
            </a:lvl4pPr>
            <a:lvl5pPr>
              <a:defRPr sz="1600">
                <a:solidFill>
                  <a:schemeClr val="bg2"/>
                </a:solidFill>
              </a:defRPr>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2799951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8" name="Title 1">
            <a:extLst>
              <a:ext uri="{FF2B5EF4-FFF2-40B4-BE49-F238E27FC236}">
                <a16:creationId xmlns:a16="http://schemas.microsoft.com/office/drawing/2014/main" id="{8A02905C-2C7D-4445-B47F-3EBBA44657F7}"/>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9" name="Text Placeholder 3">
            <a:extLst>
              <a:ext uri="{FF2B5EF4-FFF2-40B4-BE49-F238E27FC236}">
                <a16:creationId xmlns:a16="http://schemas.microsoft.com/office/drawing/2014/main" id="{17BC8A51-D50F-4F98-9402-8FF90BD2D1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1" name="Picture Placeholder 2">
            <a:extLst>
              <a:ext uri="{FF2B5EF4-FFF2-40B4-BE49-F238E27FC236}">
                <a16:creationId xmlns:a16="http://schemas.microsoft.com/office/drawing/2014/main" id="{1D23A006-AC57-4A0B-BC20-6D226A80CC78}"/>
              </a:ext>
            </a:extLst>
          </p:cNvPr>
          <p:cNvSpPr>
            <a:spLocks noGrp="1"/>
          </p:cNvSpPr>
          <p:nvPr>
            <p:ph type="pic" idx="1"/>
          </p:nvPr>
        </p:nvSpPr>
        <p:spPr>
          <a:xfrm>
            <a:off x="5183188" y="457201"/>
            <a:ext cx="6172200" cy="5403850"/>
          </a:xfrm>
        </p:spPr>
        <p:txBody>
          <a:bodyPr>
            <a:normAutofit/>
          </a:bodyPr>
          <a:lstStyle>
            <a:lvl1pPr marL="0" indent="0">
              <a:buNone/>
              <a:defRPr sz="2400">
                <a:solidFill>
                  <a:schemeClr val="bg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25853051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05564D-C546-470F-B93C-274AA86CE0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8" name="Text Placeholder 7">
            <a:extLst>
              <a:ext uri="{FF2B5EF4-FFF2-40B4-BE49-F238E27FC236}">
                <a16:creationId xmlns:a16="http://schemas.microsoft.com/office/drawing/2014/main" id="{FE102DC0-E499-4C34-9CD9-CDABF71081B3}"/>
              </a:ext>
            </a:extLst>
          </p:cNvPr>
          <p:cNvSpPr>
            <a:spLocks noGrp="1"/>
          </p:cNvSpPr>
          <p:nvPr>
            <p:ph type="body" sz="quarter" idx="13"/>
          </p:nvPr>
        </p:nvSpPr>
        <p:spPr>
          <a:xfrm>
            <a:off x="1470819" y="2355057"/>
            <a:ext cx="9250363" cy="2147887"/>
          </a:xfrm>
        </p:spPr>
        <p:txBody>
          <a:bodyPr anchor="ctr">
            <a:normAutofit/>
          </a:bodyPr>
          <a:lstStyle>
            <a:lvl1pPr marL="0" indent="0" algn="ctr">
              <a:buNone/>
              <a:defRPr sz="6000"/>
            </a:lvl1pPr>
          </a:lstStyle>
          <a:p>
            <a:pPr lvl="0"/>
            <a:r>
              <a:rPr lang="en-US" noProof="0"/>
              <a:t>Edit Master text styles</a:t>
            </a:r>
          </a:p>
        </p:txBody>
      </p:sp>
    </p:spTree>
    <p:extLst>
      <p:ext uri="{BB962C8B-B14F-4D97-AF65-F5344CB8AC3E}">
        <p14:creationId xmlns:p14="http://schemas.microsoft.com/office/powerpoint/2010/main" val="88399162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05564D-C546-470F-B93C-274AA86CE0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Tree>
    <p:extLst>
      <p:ext uri="{BB962C8B-B14F-4D97-AF65-F5344CB8AC3E}">
        <p14:creationId xmlns:p14="http://schemas.microsoft.com/office/powerpoint/2010/main" val="28545300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9E60A5F-CE74-4F00-A5C2-F9742DDFFF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Tree>
    <p:extLst>
      <p:ext uri="{BB962C8B-B14F-4D97-AF65-F5344CB8AC3E}">
        <p14:creationId xmlns:p14="http://schemas.microsoft.com/office/powerpoint/2010/main" val="2231715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Image and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894591" y="1090118"/>
            <a:ext cx="4494133" cy="804338"/>
          </a:xfrm>
        </p:spPr>
        <p:txBody>
          <a:bodyPr lIns="0" tIns="0" rIns="0" bIns="0" anchor="b">
            <a:normAutofit/>
          </a:bodyPr>
          <a:lstStyle>
            <a:lvl1pPr>
              <a:defRPr sz="3600"/>
            </a:lvl1pPr>
          </a:lstStyle>
          <a:p>
            <a:r>
              <a:rPr lang="en-US" noProof="0"/>
              <a:t>CLICK TO EDIT</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894591" y="2243662"/>
            <a:ext cx="4473108"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924675" y="1993043"/>
            <a:ext cx="5267325" cy="100800"/>
            <a:chOff x="0" y="3240138"/>
            <a:chExt cx="3434400"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6894591" y="2868443"/>
            <a:ext cx="4482996" cy="243260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Picture Placeholder 7">
            <a:extLst>
              <a:ext uri="{FF2B5EF4-FFF2-40B4-BE49-F238E27FC236}">
                <a16:creationId xmlns:a16="http://schemas.microsoft.com/office/drawing/2014/main" id="{F0861AA2-8248-462C-B6D8-FFD829F41ED0}"/>
              </a:ext>
            </a:extLst>
          </p:cNvPr>
          <p:cNvSpPr>
            <a:spLocks noGrp="1"/>
          </p:cNvSpPr>
          <p:nvPr>
            <p:ph type="pic" sz="quarter" idx="15"/>
          </p:nvPr>
        </p:nvSpPr>
        <p:spPr>
          <a:xfrm>
            <a:off x="2854411" y="1472184"/>
            <a:ext cx="3246204" cy="5385816"/>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1247638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Layout ver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219359"/>
            <a:ext cx="5021940" cy="804338"/>
          </a:xfrm>
        </p:spPr>
        <p:txBody>
          <a:bodyPr lIns="0" tIns="0" rIns="0" bIns="0" anchor="b">
            <a:normAutofit/>
          </a:bodyPr>
          <a:lstStyle>
            <a:lvl1pPr>
              <a:defRPr sz="3600"/>
            </a:lvl1pPr>
          </a:lstStyle>
          <a:p>
            <a:r>
              <a:rPr lang="en-US" noProof="0"/>
              <a:t>CLICK TO EDIT</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3122284"/>
            <a:ext cx="3434400" cy="100800"/>
            <a:chOff x="0" y="3240138"/>
            <a:chExt cx="3434400"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333600"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Text Placeholder 2">
            <a:extLst>
              <a:ext uri="{FF2B5EF4-FFF2-40B4-BE49-F238E27FC236}">
                <a16:creationId xmlns:a16="http://schemas.microsoft.com/office/drawing/2014/main" id="{4C9D5785-B116-4BE7-AC26-5CD6481FFA6A}"/>
              </a:ext>
            </a:extLst>
          </p:cNvPr>
          <p:cNvSpPr>
            <a:spLocks noGrp="1"/>
          </p:cNvSpPr>
          <p:nvPr>
            <p:ph type="body" idx="14" hasCustomPrompt="1"/>
          </p:nvPr>
        </p:nvSpPr>
        <p:spPr>
          <a:xfrm>
            <a:off x="815720" y="3392200"/>
            <a:ext cx="5009495" cy="221017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3" name="Picture Placeholder 7">
            <a:extLst>
              <a:ext uri="{FF2B5EF4-FFF2-40B4-BE49-F238E27FC236}">
                <a16:creationId xmlns:a16="http://schemas.microsoft.com/office/drawing/2014/main" id="{278C2B8F-0B29-449C-AFFD-42BB56FA1595}"/>
              </a:ext>
            </a:extLst>
          </p:cNvPr>
          <p:cNvSpPr>
            <a:spLocks noGrp="1"/>
          </p:cNvSpPr>
          <p:nvPr>
            <p:ph type="pic" sz="quarter" idx="15"/>
          </p:nvPr>
        </p:nvSpPr>
        <p:spPr>
          <a:xfrm>
            <a:off x="6108356" y="-20834"/>
            <a:ext cx="5245444" cy="5385816"/>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23103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cons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400317" y="707529"/>
            <a:ext cx="4494133" cy="569086"/>
          </a:xfrm>
        </p:spPr>
        <p:txBody>
          <a:bodyPr lIns="0" tIns="0" rIns="0" bIns="0" anchor="b">
            <a:normAutofit/>
          </a:bodyPr>
          <a:lstStyle>
            <a:lvl1pPr>
              <a:defRPr sz="3600"/>
            </a:lvl1pPr>
          </a:lstStyle>
          <a:p>
            <a:r>
              <a:rPr lang="en-US" noProof="0"/>
              <a:t>CLICK TO EDIT</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400317" y="1625821"/>
            <a:ext cx="4473108"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430402" y="1375202"/>
            <a:ext cx="5761598" cy="100800"/>
            <a:chOff x="-322276" y="3240138"/>
            <a:chExt cx="375667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322276" y="3290538"/>
              <a:ext cx="370627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2920469" y="3291840"/>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1EDA47E0-9B2C-45BF-A34A-E7069690AEF4}"/>
              </a:ext>
            </a:extLst>
          </p:cNvPr>
          <p:cNvSpPr>
            <a:spLocks noGrp="1"/>
          </p:cNvSpPr>
          <p:nvPr>
            <p:ph type="pic" sz="quarter" idx="15"/>
          </p:nvPr>
        </p:nvSpPr>
        <p:spPr>
          <a:xfrm>
            <a:off x="2090460" y="3273552"/>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22" name="Text Placeholder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831850" y="3291840"/>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 styles</a:t>
            </a:r>
          </a:p>
        </p:txBody>
      </p:sp>
      <p:sp>
        <p:nvSpPr>
          <p:cNvPr id="23" name="Text Placeholder 2">
            <a:extLst>
              <a:ext uri="{FF2B5EF4-FFF2-40B4-BE49-F238E27FC236}">
                <a16:creationId xmlns:a16="http://schemas.microsoft.com/office/drawing/2014/main" id="{C7A796C4-1255-4B26-B034-EFB1284B77EB}"/>
              </a:ext>
            </a:extLst>
          </p:cNvPr>
          <p:cNvSpPr>
            <a:spLocks noGrp="1"/>
          </p:cNvSpPr>
          <p:nvPr>
            <p:ph type="body" idx="17" hasCustomPrompt="1"/>
          </p:nvPr>
        </p:nvSpPr>
        <p:spPr>
          <a:xfrm>
            <a:off x="2920469" y="4427608"/>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4" name="Picture Placeholder 3">
            <a:extLst>
              <a:ext uri="{FF2B5EF4-FFF2-40B4-BE49-F238E27FC236}">
                <a16:creationId xmlns:a16="http://schemas.microsoft.com/office/drawing/2014/main" id="{7F406E84-6EA1-4D34-8016-6A41F065FF76}"/>
              </a:ext>
            </a:extLst>
          </p:cNvPr>
          <p:cNvSpPr>
            <a:spLocks noGrp="1"/>
          </p:cNvSpPr>
          <p:nvPr>
            <p:ph type="pic" sz="quarter" idx="18"/>
          </p:nvPr>
        </p:nvSpPr>
        <p:spPr>
          <a:xfrm>
            <a:off x="2090460" y="4409320"/>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25" name="Text Placeholder 2">
            <a:extLst>
              <a:ext uri="{FF2B5EF4-FFF2-40B4-BE49-F238E27FC236}">
                <a16:creationId xmlns:a16="http://schemas.microsoft.com/office/drawing/2014/main" id="{7965133B-076D-4FAD-8D2A-C24FE2619C80}"/>
              </a:ext>
            </a:extLst>
          </p:cNvPr>
          <p:cNvSpPr>
            <a:spLocks noGrp="1"/>
          </p:cNvSpPr>
          <p:nvPr>
            <p:ph type="body" idx="19" hasCustomPrompt="1"/>
          </p:nvPr>
        </p:nvSpPr>
        <p:spPr>
          <a:xfrm>
            <a:off x="831850" y="4427608"/>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 styles</a:t>
            </a:r>
          </a:p>
        </p:txBody>
      </p:sp>
      <p:sp>
        <p:nvSpPr>
          <p:cNvPr id="26" name="Text Placeholder 2">
            <a:extLst>
              <a:ext uri="{FF2B5EF4-FFF2-40B4-BE49-F238E27FC236}">
                <a16:creationId xmlns:a16="http://schemas.microsoft.com/office/drawing/2014/main" id="{CABE6307-1A20-419D-A352-17FF0286600B}"/>
              </a:ext>
            </a:extLst>
          </p:cNvPr>
          <p:cNvSpPr>
            <a:spLocks noGrp="1"/>
          </p:cNvSpPr>
          <p:nvPr>
            <p:ph type="body" idx="20" hasCustomPrompt="1"/>
          </p:nvPr>
        </p:nvSpPr>
        <p:spPr>
          <a:xfrm>
            <a:off x="8549426" y="3291840"/>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7" name="Picture Placeholder 3">
            <a:extLst>
              <a:ext uri="{FF2B5EF4-FFF2-40B4-BE49-F238E27FC236}">
                <a16:creationId xmlns:a16="http://schemas.microsoft.com/office/drawing/2014/main" id="{D2C5C227-18EE-4D6A-AA31-30B8F7CD20AE}"/>
              </a:ext>
            </a:extLst>
          </p:cNvPr>
          <p:cNvSpPr>
            <a:spLocks noGrp="1"/>
          </p:cNvSpPr>
          <p:nvPr>
            <p:ph type="pic" sz="quarter" idx="21"/>
          </p:nvPr>
        </p:nvSpPr>
        <p:spPr>
          <a:xfrm>
            <a:off x="7719417" y="3273552"/>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28" name="Text Placeholder 2">
            <a:extLst>
              <a:ext uri="{FF2B5EF4-FFF2-40B4-BE49-F238E27FC236}">
                <a16:creationId xmlns:a16="http://schemas.microsoft.com/office/drawing/2014/main" id="{6ABEA821-83E0-4C10-98A8-5F29E246F741}"/>
              </a:ext>
            </a:extLst>
          </p:cNvPr>
          <p:cNvSpPr>
            <a:spLocks noGrp="1"/>
          </p:cNvSpPr>
          <p:nvPr>
            <p:ph type="body" idx="22" hasCustomPrompt="1"/>
          </p:nvPr>
        </p:nvSpPr>
        <p:spPr>
          <a:xfrm>
            <a:off x="6460807" y="3291840"/>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a:t>
            </a:r>
          </a:p>
        </p:txBody>
      </p:sp>
      <p:sp>
        <p:nvSpPr>
          <p:cNvPr id="29" name="Text Placeholder 2">
            <a:extLst>
              <a:ext uri="{FF2B5EF4-FFF2-40B4-BE49-F238E27FC236}">
                <a16:creationId xmlns:a16="http://schemas.microsoft.com/office/drawing/2014/main" id="{CA1DC741-B44F-4275-A1D5-B8D26A3390B3}"/>
              </a:ext>
            </a:extLst>
          </p:cNvPr>
          <p:cNvSpPr>
            <a:spLocks noGrp="1"/>
          </p:cNvSpPr>
          <p:nvPr>
            <p:ph type="body" idx="23" hasCustomPrompt="1"/>
          </p:nvPr>
        </p:nvSpPr>
        <p:spPr>
          <a:xfrm>
            <a:off x="8549426" y="4427608"/>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0" name="Picture Placeholder 3">
            <a:extLst>
              <a:ext uri="{FF2B5EF4-FFF2-40B4-BE49-F238E27FC236}">
                <a16:creationId xmlns:a16="http://schemas.microsoft.com/office/drawing/2014/main" id="{C550F6C4-BE33-415F-B0BC-B47EDC1BDACB}"/>
              </a:ext>
            </a:extLst>
          </p:cNvPr>
          <p:cNvSpPr>
            <a:spLocks noGrp="1"/>
          </p:cNvSpPr>
          <p:nvPr>
            <p:ph type="pic" sz="quarter" idx="24"/>
          </p:nvPr>
        </p:nvSpPr>
        <p:spPr>
          <a:xfrm>
            <a:off x="7719417" y="4409320"/>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31" name="Text Placeholder 2">
            <a:extLst>
              <a:ext uri="{FF2B5EF4-FFF2-40B4-BE49-F238E27FC236}">
                <a16:creationId xmlns:a16="http://schemas.microsoft.com/office/drawing/2014/main" id="{4C0830D2-D692-4161-8ECB-338703C94351}"/>
              </a:ext>
            </a:extLst>
          </p:cNvPr>
          <p:cNvSpPr>
            <a:spLocks noGrp="1"/>
          </p:cNvSpPr>
          <p:nvPr>
            <p:ph type="body" idx="25" hasCustomPrompt="1"/>
          </p:nvPr>
        </p:nvSpPr>
        <p:spPr>
          <a:xfrm>
            <a:off x="6460807" y="4427608"/>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a:t>
            </a:r>
          </a:p>
        </p:txBody>
      </p:sp>
    </p:spTree>
    <p:extLst>
      <p:ext uri="{BB962C8B-B14F-4D97-AF65-F5344CB8AC3E}">
        <p14:creationId xmlns:p14="http://schemas.microsoft.com/office/powerpoint/2010/main" val="331145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nitor and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091023"/>
            <a:ext cx="4464049" cy="8043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244567"/>
            <a:ext cx="4443165"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Rectangle 7">
            <a:extLst>
              <a:ext uri="{FF2B5EF4-FFF2-40B4-BE49-F238E27FC236}">
                <a16:creationId xmlns:a16="http://schemas.microsoft.com/office/drawing/2014/main" id="{4ACF4ED1-C6C8-4C5C-8C14-4FF197588C03}"/>
              </a:ext>
            </a:extLst>
          </p:cNvPr>
          <p:cNvSpPr/>
          <p:nvPr userDrawn="1"/>
        </p:nvSpPr>
        <p:spPr>
          <a:xfrm>
            <a:off x="6192163" y="1435133"/>
            <a:ext cx="5175504" cy="4187952"/>
          </a:xfrm>
          <a:prstGeom prst="rect">
            <a:avLst/>
          </a:prstGeom>
          <a:blipFill>
            <a:blip r:embed="rId2">
              <a:extLst>
                <a:ext uri="{96DAC541-7B7A-43D3-8B79-37D633B846F1}">
                  <asvg:svgBlip xmlns:asvg="http://schemas.microsoft.com/office/drawing/2016/SVG/main" r:embed="rId3"/>
                </a:ext>
              </a:extLst>
            </a:blip>
            <a:srcRect/>
            <a:stretch>
              <a:fillRect t="1504" b="15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993948"/>
            <a:ext cx="3434400" cy="100800"/>
            <a:chOff x="0" y="3240138"/>
            <a:chExt cx="3434400"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333600"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6" name="Text Placeholder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815720" y="3869349"/>
            <a:ext cx="4452987" cy="1328330"/>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Picture Placeholder 9">
            <a:extLst>
              <a:ext uri="{FF2B5EF4-FFF2-40B4-BE49-F238E27FC236}">
                <a16:creationId xmlns:a16="http://schemas.microsoft.com/office/drawing/2014/main" id="{6B8B3AB3-C02D-418C-A9E2-AA65DE78350D}"/>
              </a:ext>
            </a:extLst>
          </p:cNvPr>
          <p:cNvSpPr>
            <a:spLocks noGrp="1"/>
          </p:cNvSpPr>
          <p:nvPr>
            <p:ph type="pic" sz="quarter" idx="15"/>
          </p:nvPr>
        </p:nvSpPr>
        <p:spPr>
          <a:xfrm>
            <a:off x="6362829" y="1673942"/>
            <a:ext cx="4853962" cy="3141406"/>
          </a:xfrm>
          <a:ln w="254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269886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Content Layout">
    <p:spTree>
      <p:nvGrpSpPr>
        <p:cNvPr id="1" name=""/>
        <p:cNvGrpSpPr/>
        <p:nvPr/>
      </p:nvGrpSpPr>
      <p:grpSpPr>
        <a:xfrm>
          <a:off x="0" y="0"/>
          <a:ext cx="0" cy="0"/>
          <a:chOff x="0" y="0"/>
          <a:chExt cx="0" cy="0"/>
        </a:xfrm>
      </p:grpSpPr>
      <p:sp>
        <p:nvSpPr>
          <p:cNvPr id="22" name="Picture Placeholder 7">
            <a:extLst>
              <a:ext uri="{FF2B5EF4-FFF2-40B4-BE49-F238E27FC236}">
                <a16:creationId xmlns:a16="http://schemas.microsoft.com/office/drawing/2014/main" id="{093DA11F-BC94-447C-B660-9C906BED01B1}"/>
              </a:ext>
            </a:extLst>
          </p:cNvPr>
          <p:cNvSpPr>
            <a:spLocks noGrp="1"/>
          </p:cNvSpPr>
          <p:nvPr>
            <p:ph type="pic" sz="quarter" idx="15"/>
          </p:nvPr>
        </p:nvSpPr>
        <p:spPr>
          <a:xfrm>
            <a:off x="0" y="1682496"/>
            <a:ext cx="12191999" cy="3493008"/>
          </a:xfrm>
        </p:spPr>
        <p:txBody>
          <a:bodyPr anchor="ctr" anchorCtr="0">
            <a:normAutofit/>
          </a:bodyPr>
          <a:lstStyle>
            <a:lvl1pPr marL="0" indent="0" algn="ctr">
              <a:buNone/>
              <a:defRPr sz="1800"/>
            </a:lvl1pPr>
          </a:lstStyle>
          <a:p>
            <a:r>
              <a:rPr lang="en-US" noProof="0"/>
              <a:t>Click icon to add picture</a:t>
            </a:r>
            <a:endParaRPr lang="en-US" noProof="0" dirty="0"/>
          </a:p>
        </p:txBody>
      </p:sp>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3863976" y="696584"/>
            <a:ext cx="4464049" cy="569086"/>
          </a:xfrm>
        </p:spPr>
        <p:txBody>
          <a:bodyPr lIns="0" tIns="0" rIns="0" bIns="0" anchor="b">
            <a:normAutofit/>
          </a:bodyPr>
          <a:lstStyle>
            <a:lvl1pPr algn="ct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3884860" y="1983086"/>
            <a:ext cx="4443165" cy="569085"/>
          </a:xfrm>
        </p:spPr>
        <p:txBody>
          <a:bodyPr lIns="0" tIns="0" rIns="0" bIns="0">
            <a:normAutofit/>
          </a:bodyPr>
          <a:lstStyle>
            <a:lvl1pPr marL="0" indent="0" algn="ct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78842051-6173-4CC2-8C4A-8AE31FE7BA54}"/>
              </a:ext>
            </a:extLst>
          </p:cNvPr>
          <p:cNvGrpSpPr/>
          <p:nvPr userDrawn="1"/>
        </p:nvGrpSpPr>
        <p:grpSpPr>
          <a:xfrm>
            <a:off x="5124396" y="1373283"/>
            <a:ext cx="1943208" cy="100800"/>
            <a:chOff x="3149478" y="1373283"/>
            <a:chExt cx="1943208" cy="100800"/>
          </a:xfrm>
        </p:grpSpPr>
        <p:grpSp>
          <p:nvGrpSpPr>
            <p:cNvPr id="15" name="Group 14">
              <a:extLst>
                <a:ext uri="{FF2B5EF4-FFF2-40B4-BE49-F238E27FC236}">
                  <a16:creationId xmlns:a16="http://schemas.microsoft.com/office/drawing/2014/main" id="{B7317392-EF87-4050-8BBE-32F74B0CF15A}"/>
                </a:ext>
              </a:extLst>
            </p:cNvPr>
            <p:cNvGrpSpPr/>
            <p:nvPr userDrawn="1"/>
          </p:nvGrpSpPr>
          <p:grpSpPr>
            <a:xfrm>
              <a:off x="3149478" y="1373283"/>
              <a:ext cx="1943208" cy="100800"/>
              <a:chOff x="0" y="3237441"/>
              <a:chExt cx="1943208"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1892808"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1842408" y="3237441"/>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21" name="Oval 20">
              <a:extLst>
                <a:ext uri="{FF2B5EF4-FFF2-40B4-BE49-F238E27FC236}">
                  <a16:creationId xmlns:a16="http://schemas.microsoft.com/office/drawing/2014/main" id="{5D1C3636-C306-4492-8D46-194288459CAF}"/>
                </a:ext>
              </a:extLst>
            </p:cNvPr>
            <p:cNvSpPr/>
            <p:nvPr userDrawn="1"/>
          </p:nvSpPr>
          <p:spPr>
            <a:xfrm>
              <a:off x="3149478" y="1373283"/>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3235028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p:nvPr>
        </p:nvSpPr>
        <p:spPr>
          <a:xfrm>
            <a:off x="5104263" y="707529"/>
            <a:ext cx="6310887" cy="569086"/>
          </a:xfrm>
        </p:spPr>
        <p:txBody>
          <a:bodyPr lIns="0" tIns="0" rIns="0" bIns="0" anchor="b">
            <a:normAutofit/>
          </a:bodyPr>
          <a:lstStyle>
            <a:lvl1pPr algn="r">
              <a:defRPr sz="3600"/>
            </a:lvl1pPr>
          </a:lstStyle>
          <a:p>
            <a:r>
              <a:rPr lang="en-US" noProof="0"/>
              <a:t>Click to edit Master title style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5104263" y="1625821"/>
            <a:ext cx="6289862" cy="569085"/>
          </a:xfrm>
        </p:spPr>
        <p:txBody>
          <a:bodyPr lIns="0" tIns="0" rIns="0" bIns="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7179281" y="1375202"/>
            <a:ext cx="5012719" cy="100800"/>
            <a:chOff x="304632" y="3240138"/>
            <a:chExt cx="3129768"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304632" y="3290538"/>
              <a:ext cx="307937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1226927" y="4271296"/>
            <a:ext cx="2944368" cy="1419822"/>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Text Placeholder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1226927" y="3858610"/>
            <a:ext cx="2944368"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6" name="Text Placeholder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1226927" y="2760518"/>
            <a:ext cx="978408" cy="978408"/>
          </a:xfrm>
          <a:prstGeom prst="ellipse">
            <a:avLst/>
          </a:prstGeom>
          <a:ln w="6350">
            <a:solidFill>
              <a:schemeClr val="tx1"/>
            </a:solid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1</a:t>
            </a:r>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4871314" y="4271296"/>
            <a:ext cx="2944368" cy="1419822"/>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5" name="Text Placeholder 15">
            <a:extLst>
              <a:ext uri="{FF2B5EF4-FFF2-40B4-BE49-F238E27FC236}">
                <a16:creationId xmlns:a16="http://schemas.microsoft.com/office/drawing/2014/main" id="{7A54608E-523B-47AC-B8A6-3E8FE9A15847}"/>
              </a:ext>
            </a:extLst>
          </p:cNvPr>
          <p:cNvSpPr>
            <a:spLocks noGrp="1"/>
          </p:cNvSpPr>
          <p:nvPr>
            <p:ph type="body" sz="quarter" idx="28" hasCustomPrompt="1"/>
          </p:nvPr>
        </p:nvSpPr>
        <p:spPr>
          <a:xfrm>
            <a:off x="4871314" y="2760518"/>
            <a:ext cx="978408" cy="978408"/>
          </a:xfrm>
          <a:prstGeom prst="ellipse">
            <a:avLst/>
          </a:prstGeom>
          <a:ln w="6350">
            <a:solidFill>
              <a:schemeClr val="tx1"/>
            </a:solid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4871314" y="3858610"/>
            <a:ext cx="2944368"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7" name="Text Placeholder 2">
            <a:extLst>
              <a:ext uri="{FF2B5EF4-FFF2-40B4-BE49-F238E27FC236}">
                <a16:creationId xmlns:a16="http://schemas.microsoft.com/office/drawing/2014/main" id="{E0D32F26-CEE2-4420-A43D-B008AE2D1DDC}"/>
              </a:ext>
            </a:extLst>
          </p:cNvPr>
          <p:cNvSpPr>
            <a:spLocks noGrp="1"/>
          </p:cNvSpPr>
          <p:nvPr>
            <p:ph type="body" idx="30" hasCustomPrompt="1"/>
          </p:nvPr>
        </p:nvSpPr>
        <p:spPr>
          <a:xfrm>
            <a:off x="8515702" y="4271296"/>
            <a:ext cx="2944368" cy="1419822"/>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15">
            <a:extLst>
              <a:ext uri="{FF2B5EF4-FFF2-40B4-BE49-F238E27FC236}">
                <a16:creationId xmlns:a16="http://schemas.microsoft.com/office/drawing/2014/main" id="{DBC2890A-FFF7-4606-A262-6D464BA5D997}"/>
              </a:ext>
            </a:extLst>
          </p:cNvPr>
          <p:cNvSpPr>
            <a:spLocks noGrp="1"/>
          </p:cNvSpPr>
          <p:nvPr>
            <p:ph type="body" sz="quarter" idx="31" hasCustomPrompt="1"/>
          </p:nvPr>
        </p:nvSpPr>
        <p:spPr>
          <a:xfrm>
            <a:off x="8515702" y="2760518"/>
            <a:ext cx="978408" cy="978408"/>
          </a:xfrm>
          <a:prstGeom prst="ellipse">
            <a:avLst/>
          </a:prstGeom>
          <a:ln w="6350">
            <a:solidFill>
              <a:schemeClr val="tx1"/>
            </a:solid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3</a:t>
            </a:r>
          </a:p>
        </p:txBody>
      </p:sp>
      <p:sp>
        <p:nvSpPr>
          <p:cNvPr id="39" name="Text Placeholder 2">
            <a:extLst>
              <a:ext uri="{FF2B5EF4-FFF2-40B4-BE49-F238E27FC236}">
                <a16:creationId xmlns:a16="http://schemas.microsoft.com/office/drawing/2014/main" id="{268E1254-8C59-4B9B-A775-45CA3D655514}"/>
              </a:ext>
            </a:extLst>
          </p:cNvPr>
          <p:cNvSpPr>
            <a:spLocks noGrp="1"/>
          </p:cNvSpPr>
          <p:nvPr>
            <p:ph type="body" idx="32" hasCustomPrompt="1"/>
          </p:nvPr>
        </p:nvSpPr>
        <p:spPr>
          <a:xfrm>
            <a:off x="8515702" y="3858610"/>
            <a:ext cx="2944368"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a16="http://schemas.microsoft.com/office/drawing/2014/main" id="{8E47DC43-D8A0-4F17-B897-D8B07A6F1B47}"/>
              </a:ext>
            </a:extLst>
          </p:cNvPr>
          <p:cNvCxnSpPr/>
          <p:nvPr userDrawn="1"/>
        </p:nvCxnSpPr>
        <p:spPr>
          <a:xfrm>
            <a:off x="2205335" y="3256107"/>
            <a:ext cx="26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201F265-08ED-497A-BE5C-62220829348F}"/>
              </a:ext>
            </a:extLst>
          </p:cNvPr>
          <p:cNvCxnSpPr/>
          <p:nvPr userDrawn="1"/>
        </p:nvCxnSpPr>
        <p:spPr>
          <a:xfrm>
            <a:off x="5849839" y="3255785"/>
            <a:ext cx="26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634403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67058B-89E0-4460-AB21-21747CB3A1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7201C5EB-04D6-4050-930C-5F6907528D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A732220F-109C-4A57-81E9-C6279EDA1374}"/>
              </a:ext>
            </a:extLst>
          </p:cNvPr>
          <p:cNvSpPr>
            <a:spLocks noGrp="1"/>
          </p:cNvSpPr>
          <p:nvPr>
            <p:ph type="dt" sz="half" idx="2"/>
          </p:nvPr>
        </p:nvSpPr>
        <p:spPr>
          <a:xfrm>
            <a:off x="10016836" y="5878720"/>
            <a:ext cx="1336964" cy="298800"/>
          </a:xfrm>
          <a:prstGeom prst="rect">
            <a:avLst/>
          </a:prstGeom>
        </p:spPr>
        <p:txBody>
          <a:bodyPr vert="horz" lIns="0" tIns="0" rIns="0" bIns="0" rtlCol="0" anchor="ctr"/>
          <a:lstStyle>
            <a:lvl1pPr algn="r">
              <a:defRPr sz="1000">
                <a:solidFill>
                  <a:schemeClr val="bg1">
                    <a:lumMod val="50000"/>
                    <a:lumOff val="50000"/>
                  </a:schemeClr>
                </a:solidFill>
              </a:defRPr>
            </a:lvl1pPr>
          </a:lstStyle>
          <a:p>
            <a:r>
              <a:rPr lang="en-US" noProof="0" dirty="0"/>
              <a:t>MM.DD.20XX</a:t>
            </a:r>
          </a:p>
        </p:txBody>
      </p:sp>
      <p:sp>
        <p:nvSpPr>
          <p:cNvPr id="5" name="Footer Placeholder 4">
            <a:extLst>
              <a:ext uri="{FF2B5EF4-FFF2-40B4-BE49-F238E27FC236}">
                <a16:creationId xmlns:a16="http://schemas.microsoft.com/office/drawing/2014/main" id="{0A25404F-F26F-42E5-BA15-C0373FC1CF2B}"/>
              </a:ext>
            </a:extLst>
          </p:cNvPr>
          <p:cNvSpPr>
            <a:spLocks noGrp="1"/>
          </p:cNvSpPr>
          <p:nvPr>
            <p:ph type="ftr" sz="quarter" idx="3"/>
          </p:nvPr>
        </p:nvSpPr>
        <p:spPr>
          <a:xfrm>
            <a:off x="1169960" y="5878720"/>
            <a:ext cx="2915733" cy="298800"/>
          </a:xfrm>
          <a:prstGeom prst="rect">
            <a:avLst/>
          </a:prstGeom>
        </p:spPr>
        <p:txBody>
          <a:bodyPr vert="horz" lIns="91440" tIns="45720" rIns="91440" bIns="45720" rtlCol="0" anchor="ctr"/>
          <a:lstStyle>
            <a:lvl1pPr algn="l">
              <a:defRPr sz="1000">
                <a:solidFill>
                  <a:schemeClr val="bg1">
                    <a:lumMod val="50000"/>
                    <a:lumOff val="50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41725174-FA04-488F-9F0C-3CD1D1483FA9}"/>
              </a:ext>
            </a:extLst>
          </p:cNvPr>
          <p:cNvSpPr>
            <a:spLocks noGrp="1"/>
          </p:cNvSpPr>
          <p:nvPr>
            <p:ph type="sldNum" sz="quarter" idx="4"/>
          </p:nvPr>
        </p:nvSpPr>
        <p:spPr>
          <a:xfrm>
            <a:off x="778643" y="5879656"/>
            <a:ext cx="354492" cy="297307"/>
          </a:xfrm>
          <a:prstGeom prst="rect">
            <a:avLst/>
          </a:prstGeom>
        </p:spPr>
        <p:txBody>
          <a:bodyPr vert="horz" lIns="91440" tIns="45720" rIns="91440" bIns="45720" rtlCol="0" anchor="ctr"/>
          <a:lstStyle>
            <a:lvl1pPr algn="ctr">
              <a:defRPr sz="1000">
                <a:solidFill>
                  <a:schemeClr val="bg2"/>
                </a:solidFill>
              </a:defRPr>
            </a:lvl1pPr>
          </a:lstStyle>
          <a:p>
            <a:fld id="{8D581BC7-E183-40DB-AC97-C19EA4EB8894}" type="slidenum">
              <a:rPr lang="en-US" noProof="0" smtClean="0"/>
              <a:pPr/>
              <a:t>‹#›</a:t>
            </a:fld>
            <a:endParaRPr lang="en-US" noProof="0" dirty="0"/>
          </a:p>
        </p:txBody>
      </p:sp>
      <p:sp>
        <p:nvSpPr>
          <p:cNvPr id="7" name="Oval 6">
            <a:extLst>
              <a:ext uri="{FF2B5EF4-FFF2-40B4-BE49-F238E27FC236}">
                <a16:creationId xmlns:a16="http://schemas.microsoft.com/office/drawing/2014/main" id="{7FEF1588-F385-48F3-800A-554A9423E77A}"/>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0" name="Straight Connector 9">
            <a:extLst>
              <a:ext uri="{FF2B5EF4-FFF2-40B4-BE49-F238E27FC236}">
                <a16:creationId xmlns:a16="http://schemas.microsoft.com/office/drawing/2014/main" id="{440B0943-F568-4674-8FA4-B435B1E466AF}"/>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62DE7FD5-7941-43A1-8663-42AE40546A4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3" name="Straight Connector 12">
            <a:extLst>
              <a:ext uri="{FF2B5EF4-FFF2-40B4-BE49-F238E27FC236}">
                <a16:creationId xmlns:a16="http://schemas.microsoft.com/office/drawing/2014/main" id="{97791EE5-EF06-4BF8-84C6-EC24114E73F5}"/>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861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 id="2147483678" r:id="rId23"/>
    <p:sldLayoutId id="2147483679"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90" r:id="rId33"/>
    <p:sldLayoutId id="2147483691" r:id="rId34"/>
    <p:sldLayoutId id="2147483688" r:id="rId35"/>
    <p:sldLayoutId id="2147483692" r:id="rId36"/>
    <p:sldLayoutId id="2147483689" r:id="rId37"/>
  </p:sldLayoutIdLst>
  <p:hf hdr="0"/>
  <p:txStyles>
    <p:titleStyle>
      <a:lvl1pPr algn="l" defTabSz="914400" rtl="0" eaLnBrk="1" latinLnBrk="0" hangingPunct="1">
        <a:lnSpc>
          <a:spcPct val="90000"/>
        </a:lnSpc>
        <a:spcBef>
          <a:spcPct val="0"/>
        </a:spcBef>
        <a:buNone/>
        <a:defRPr sz="3600" b="1" kern="1200">
          <a:solidFill>
            <a:schemeClr val="bg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27" userDrawn="1">
          <p15:clr>
            <a:srgbClr val="F26B43"/>
          </p15:clr>
        </p15:guide>
        <p15:guide id="2" pos="7174" userDrawn="1">
          <p15:clr>
            <a:srgbClr val="F26B43"/>
          </p15:clr>
        </p15:guide>
        <p15:guide id="3" pos="506" userDrawn="1">
          <p15:clr>
            <a:srgbClr val="F26B43"/>
          </p15:clr>
        </p15:guide>
        <p15:guide id="4" orient="horz" pos="3793" userDrawn="1">
          <p15:clr>
            <a:srgbClr val="F26B43"/>
          </p15:clr>
        </p15:guide>
        <p15:guide id="5" pos="3840" userDrawn="1">
          <p15:clr>
            <a:srgbClr val="F26B43"/>
          </p15:clr>
        </p15:guide>
        <p15:guide id="6" orient="horz" pos="2160" userDrawn="1">
          <p15:clr>
            <a:srgbClr val="F26B43"/>
          </p15:clr>
        </p15:guide>
        <p15:guide id="7" pos="3318" userDrawn="1">
          <p15:clr>
            <a:srgbClr val="F26B43"/>
          </p15:clr>
        </p15:guide>
        <p15:guide id="8" pos="436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svg"/><Relationship Id="rId7" Type="http://schemas.openxmlformats.org/officeDocument/2006/relationships/image" Target="../media/image21.jpg"/><Relationship Id="rId2" Type="http://schemas.openxmlformats.org/officeDocument/2006/relationships/image" Target="../media/image8.png"/><Relationship Id="rId1" Type="http://schemas.openxmlformats.org/officeDocument/2006/relationships/slideLayout" Target="../slideLayouts/slideLayout26.xml"/><Relationship Id="rId6" Type="http://schemas.openxmlformats.org/officeDocument/2006/relationships/image" Target="../media/image20.jpg"/><Relationship Id="rId5" Type="http://schemas.openxmlformats.org/officeDocument/2006/relationships/image" Target="../media/image19.jpeg"/><Relationship Id="rId4" Type="http://schemas.openxmlformats.org/officeDocument/2006/relationships/image" Target="../media/image18.jpeg"/></Relationships>
</file>

<file path=ppt/slides/_rels/slide1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F6FF42-70E3-4A7F-B5D8-2928FCB71A74}"/>
              </a:ext>
            </a:extLst>
          </p:cNvPr>
          <p:cNvSpPr>
            <a:spLocks noGrp="1"/>
          </p:cNvSpPr>
          <p:nvPr>
            <p:ph type="ctrTitle"/>
          </p:nvPr>
        </p:nvSpPr>
        <p:spPr/>
        <p:txBody>
          <a:bodyPr>
            <a:normAutofit fontScale="90000"/>
          </a:bodyPr>
          <a:lstStyle/>
          <a:p>
            <a:r>
              <a:rPr lang="en-US" dirty="0"/>
              <a:t>EMOTIONAL FACIAL RECOGNITION SYSTEM</a:t>
            </a:r>
            <a:endParaRPr lang="ru-RU" dirty="0"/>
          </a:p>
        </p:txBody>
      </p:sp>
      <p:sp>
        <p:nvSpPr>
          <p:cNvPr id="5" name="Subtitle 4">
            <a:extLst>
              <a:ext uri="{FF2B5EF4-FFF2-40B4-BE49-F238E27FC236}">
                <a16:creationId xmlns:a16="http://schemas.microsoft.com/office/drawing/2014/main" id="{F40A11AA-C85D-4AF4-92B2-0F4E36F4EC91}"/>
              </a:ext>
            </a:extLst>
          </p:cNvPr>
          <p:cNvSpPr>
            <a:spLocks noGrp="1"/>
          </p:cNvSpPr>
          <p:nvPr>
            <p:ph type="subTitle" idx="1"/>
          </p:nvPr>
        </p:nvSpPr>
        <p:spPr/>
        <p:txBody>
          <a:bodyPr/>
          <a:lstStyle/>
          <a:p>
            <a:r>
              <a:rPr lang="en-US" dirty="0" err="1"/>
              <a:t>ReflectAI</a:t>
            </a:r>
            <a:endParaRPr lang="ru-RU" dirty="0"/>
          </a:p>
        </p:txBody>
      </p:sp>
    </p:spTree>
    <p:extLst>
      <p:ext uri="{BB962C8B-B14F-4D97-AF65-F5344CB8AC3E}">
        <p14:creationId xmlns:p14="http://schemas.microsoft.com/office/powerpoint/2010/main" val="21040483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mpany logo">
            <a:extLst>
              <a:ext uri="{FF2B5EF4-FFF2-40B4-BE49-F238E27FC236}">
                <a16:creationId xmlns:a16="http://schemas.microsoft.com/office/drawing/2014/main" id="{F134DE68-610E-4EEB-B74B-452C1FAC1DAE}"/>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p:pic>
      <p:pic>
        <p:nvPicPr>
          <p:cNvPr id="23" name="Picture Placeholder 22" descr="Abstract background">
            <a:extLst>
              <a:ext uri="{FF2B5EF4-FFF2-40B4-BE49-F238E27FC236}">
                <a16:creationId xmlns:a16="http://schemas.microsoft.com/office/drawing/2014/main" id="{8326B02F-CCB2-45DB-8011-D2968AD61203}"/>
              </a:ext>
            </a:extLst>
          </p:cNvPr>
          <p:cNvPicPr>
            <a:picLocks noGrp="1" noChangeAspect="1"/>
          </p:cNvPicPr>
          <p:nvPr>
            <p:ph type="pic" sz="quarter" idx="31"/>
          </p:nvPr>
        </p:nvPicPr>
        <p:blipFill rotWithShape="1">
          <a:blip r:embed="rId4">
            <a:extLst>
              <a:ext uri="{28A0092B-C50C-407E-A947-70E740481C1C}">
                <a14:useLocalDpi xmlns:a14="http://schemas.microsoft.com/office/drawing/2010/main" val="0"/>
              </a:ext>
            </a:extLst>
          </a:blip>
          <a:srcRect/>
          <a:stretch/>
        </p:blipFill>
        <p:spPr/>
      </p:pic>
      <p:pic>
        <p:nvPicPr>
          <p:cNvPr id="21" name="Picture Placeholder 20" descr="Abstract background">
            <a:extLst>
              <a:ext uri="{FF2B5EF4-FFF2-40B4-BE49-F238E27FC236}">
                <a16:creationId xmlns:a16="http://schemas.microsoft.com/office/drawing/2014/main" id="{CFD930F2-FED4-475C-A75D-6AB046729949}"/>
              </a:ext>
            </a:extLst>
          </p:cNvPr>
          <p:cNvPicPr>
            <a:picLocks noGrp="1" noChangeAspect="1"/>
          </p:cNvPicPr>
          <p:nvPr>
            <p:ph type="pic" sz="quarter" idx="14"/>
          </p:nvPr>
        </p:nvPicPr>
        <p:blipFill>
          <a:blip r:embed="rId5">
            <a:extLst>
              <a:ext uri="{28A0092B-C50C-407E-A947-70E740481C1C}">
                <a14:useLocalDpi xmlns:a14="http://schemas.microsoft.com/office/drawing/2010/main" val="0"/>
              </a:ext>
            </a:extLst>
          </a:blip>
          <a:srcRect/>
          <a:stretch>
            <a:fillRect/>
          </a:stretch>
        </p:blipFill>
        <p:spPr/>
      </p:pic>
      <p:sp>
        <p:nvSpPr>
          <p:cNvPr id="5" name="Title 4">
            <a:extLst>
              <a:ext uri="{FF2B5EF4-FFF2-40B4-BE49-F238E27FC236}">
                <a16:creationId xmlns:a16="http://schemas.microsoft.com/office/drawing/2014/main" id="{971E61A3-1D57-4708-B548-E59863785D2E}"/>
              </a:ext>
            </a:extLst>
          </p:cNvPr>
          <p:cNvSpPr>
            <a:spLocks noGrp="1"/>
          </p:cNvSpPr>
          <p:nvPr>
            <p:ph type="title"/>
          </p:nvPr>
        </p:nvSpPr>
        <p:spPr/>
        <p:txBody>
          <a:bodyPr/>
          <a:lstStyle/>
          <a:p>
            <a:r>
              <a:rPr lang="en-US" dirty="0"/>
              <a:t>SMART MIRROR</a:t>
            </a:r>
          </a:p>
        </p:txBody>
      </p:sp>
      <p:sp>
        <p:nvSpPr>
          <p:cNvPr id="6" name="Text Placeholder 5">
            <a:extLst>
              <a:ext uri="{FF2B5EF4-FFF2-40B4-BE49-F238E27FC236}">
                <a16:creationId xmlns:a16="http://schemas.microsoft.com/office/drawing/2014/main" id="{106F646D-B036-48DA-A242-2C9263AC3CF1}"/>
              </a:ext>
            </a:extLst>
          </p:cNvPr>
          <p:cNvSpPr>
            <a:spLocks noGrp="1"/>
          </p:cNvSpPr>
          <p:nvPr>
            <p:ph type="body" idx="1"/>
          </p:nvPr>
        </p:nvSpPr>
        <p:spPr>
          <a:xfrm>
            <a:off x="6096000" y="2212679"/>
            <a:ext cx="5292725" cy="632121"/>
          </a:xfrm>
        </p:spPr>
        <p:txBody>
          <a:bodyPr>
            <a:normAutofit/>
          </a:bodyPr>
          <a:lstStyle/>
          <a:p>
            <a:r>
              <a:rPr lang="en-US" dirty="0"/>
              <a:t>Physical component made – Smart Emotional Recognition Mirror:</a:t>
            </a:r>
          </a:p>
        </p:txBody>
      </p:sp>
      <p:sp>
        <p:nvSpPr>
          <p:cNvPr id="8" name="Text Placeholder 7">
            <a:extLst>
              <a:ext uri="{FF2B5EF4-FFF2-40B4-BE49-F238E27FC236}">
                <a16:creationId xmlns:a16="http://schemas.microsoft.com/office/drawing/2014/main" id="{FA2259AB-530E-4F31-A710-6CF0B478F1C7}"/>
              </a:ext>
            </a:extLst>
          </p:cNvPr>
          <p:cNvSpPr>
            <a:spLocks noGrp="1"/>
          </p:cNvSpPr>
          <p:nvPr>
            <p:ph type="body" idx="30"/>
          </p:nvPr>
        </p:nvSpPr>
        <p:spPr>
          <a:xfrm>
            <a:off x="6098826" y="2966720"/>
            <a:ext cx="5311245" cy="2617650"/>
          </a:xfrm>
        </p:spPr>
        <p:txBody>
          <a:bodyPr>
            <a:normAutofit lnSpcReduction="10000"/>
          </a:bodyPr>
          <a:lstStyle/>
          <a:p>
            <a:r>
              <a:rPr lang="en-US" sz="1600" dirty="0"/>
              <a:t>15mm x 40mm planks of wood</a:t>
            </a:r>
          </a:p>
          <a:p>
            <a:r>
              <a:rPr lang="en-US" sz="1600" dirty="0"/>
              <a:t>3.5mm screws at various lengths</a:t>
            </a:r>
          </a:p>
          <a:p>
            <a:r>
              <a:rPr lang="en-US" sz="1600" dirty="0"/>
              <a:t>Hand Saw</a:t>
            </a:r>
          </a:p>
          <a:p>
            <a:r>
              <a:rPr lang="en-US" sz="1600" dirty="0"/>
              <a:t>Jigsaw Saw</a:t>
            </a:r>
          </a:p>
          <a:p>
            <a:r>
              <a:rPr lang="en-US" sz="1600" dirty="0"/>
              <a:t>Single Bevel Sliding Saw</a:t>
            </a:r>
          </a:p>
          <a:p>
            <a:r>
              <a:rPr lang="en-US" sz="1600" dirty="0"/>
              <a:t>3mm thick acrylic 2-way mirror</a:t>
            </a:r>
          </a:p>
          <a:p>
            <a:r>
              <a:rPr lang="en-US" sz="1600" dirty="0"/>
              <a:t>AOC 31.5” monitor</a:t>
            </a:r>
          </a:p>
          <a:p>
            <a:r>
              <a:rPr lang="en-US" sz="1600" dirty="0"/>
              <a:t>Infrared Frame</a:t>
            </a:r>
          </a:p>
          <a:p>
            <a:r>
              <a:rPr lang="en-US" sz="1600" dirty="0"/>
              <a:t>Raspberry PI</a:t>
            </a:r>
          </a:p>
        </p:txBody>
      </p:sp>
      <p:sp>
        <p:nvSpPr>
          <p:cNvPr id="4" name="Slide Number Placeholder 3">
            <a:extLst>
              <a:ext uri="{FF2B5EF4-FFF2-40B4-BE49-F238E27FC236}">
                <a16:creationId xmlns:a16="http://schemas.microsoft.com/office/drawing/2014/main" id="{98CB8384-B0BB-4EA8-B9C0-C29BC90FA28C}"/>
              </a:ext>
            </a:extLst>
          </p:cNvPr>
          <p:cNvSpPr>
            <a:spLocks noGrp="1"/>
          </p:cNvSpPr>
          <p:nvPr>
            <p:ph type="sldNum" sz="quarter" idx="12"/>
          </p:nvPr>
        </p:nvSpPr>
        <p:spPr/>
        <p:txBody>
          <a:bodyPr/>
          <a:lstStyle/>
          <a:p>
            <a:fld id="{8D581BC7-E183-40DB-AC97-C19EA4EB8894}" type="slidenum">
              <a:rPr lang="en-US" smtClean="0"/>
              <a:pPr/>
              <a:t>10</a:t>
            </a:fld>
            <a:endParaRPr lang="en-US" dirty="0"/>
          </a:p>
        </p:txBody>
      </p:sp>
      <p:sp>
        <p:nvSpPr>
          <p:cNvPr id="3" name="Footer Placeholder 2">
            <a:extLst>
              <a:ext uri="{FF2B5EF4-FFF2-40B4-BE49-F238E27FC236}">
                <a16:creationId xmlns:a16="http://schemas.microsoft.com/office/drawing/2014/main" id="{6B773D43-1954-4F70-800C-0FBF061FA84A}"/>
              </a:ext>
            </a:extLst>
          </p:cNvPr>
          <p:cNvSpPr>
            <a:spLocks noGrp="1"/>
          </p:cNvSpPr>
          <p:nvPr>
            <p:ph type="ftr" sz="quarter" idx="11"/>
          </p:nvPr>
        </p:nvSpPr>
        <p:spPr/>
        <p:txBody>
          <a:bodyPr/>
          <a:lstStyle/>
          <a:p>
            <a:r>
              <a:rPr lang="en-US" dirty="0"/>
              <a:t>ADD A FOOTER</a:t>
            </a:r>
          </a:p>
        </p:txBody>
      </p:sp>
      <p:sp>
        <p:nvSpPr>
          <p:cNvPr id="2" name="Date Placeholder 1">
            <a:extLst>
              <a:ext uri="{FF2B5EF4-FFF2-40B4-BE49-F238E27FC236}">
                <a16:creationId xmlns:a16="http://schemas.microsoft.com/office/drawing/2014/main" id="{FC83A74C-977A-4816-891B-118D588AEF80}"/>
              </a:ext>
            </a:extLst>
          </p:cNvPr>
          <p:cNvSpPr>
            <a:spLocks noGrp="1"/>
          </p:cNvSpPr>
          <p:nvPr>
            <p:ph type="dt" sz="half" idx="10"/>
          </p:nvPr>
        </p:nvSpPr>
        <p:spPr/>
        <p:txBody>
          <a:bodyPr/>
          <a:lstStyle/>
          <a:p>
            <a:r>
              <a:rPr lang="en-US" dirty="0"/>
              <a:t>MM.DD.20XX</a:t>
            </a:r>
          </a:p>
        </p:txBody>
      </p:sp>
      <p:pic>
        <p:nvPicPr>
          <p:cNvPr id="9" name="Picture 8">
            <a:extLst>
              <a:ext uri="{FF2B5EF4-FFF2-40B4-BE49-F238E27FC236}">
                <a16:creationId xmlns:a16="http://schemas.microsoft.com/office/drawing/2014/main" id="{74CD3F35-BF8D-4066-8510-88AFE6EC72CC}"/>
              </a:ext>
            </a:extLst>
          </p:cNvPr>
          <p:cNvPicPr>
            <a:picLocks noChangeAspect="1"/>
          </p:cNvPicPr>
          <p:nvPr/>
        </p:nvPicPr>
        <p:blipFill>
          <a:blip r:embed="rId6"/>
          <a:stretch>
            <a:fillRect/>
          </a:stretch>
        </p:blipFill>
        <p:spPr>
          <a:xfrm rot="5400000">
            <a:off x="3023763" y="2607948"/>
            <a:ext cx="2413026" cy="1809770"/>
          </a:xfrm>
          <a:prstGeom prst="rect">
            <a:avLst/>
          </a:prstGeom>
        </p:spPr>
      </p:pic>
      <p:pic>
        <p:nvPicPr>
          <p:cNvPr id="12" name="Picture 11">
            <a:extLst>
              <a:ext uri="{FF2B5EF4-FFF2-40B4-BE49-F238E27FC236}">
                <a16:creationId xmlns:a16="http://schemas.microsoft.com/office/drawing/2014/main" id="{B187F2F5-DA95-4138-B6D5-27E202056CCF}"/>
              </a:ext>
            </a:extLst>
          </p:cNvPr>
          <p:cNvPicPr>
            <a:picLocks noChangeAspect="1"/>
          </p:cNvPicPr>
          <p:nvPr/>
        </p:nvPicPr>
        <p:blipFill rotWithShape="1">
          <a:blip r:embed="rId7"/>
          <a:srcRect l="14393" r="12926"/>
          <a:stretch/>
        </p:blipFill>
        <p:spPr>
          <a:xfrm rot="5400000">
            <a:off x="1191887" y="3488321"/>
            <a:ext cx="1856120" cy="1915331"/>
          </a:xfrm>
          <a:prstGeom prst="rect">
            <a:avLst/>
          </a:prstGeom>
        </p:spPr>
      </p:pic>
    </p:spTree>
    <p:extLst>
      <p:ext uri="{BB962C8B-B14F-4D97-AF65-F5344CB8AC3E}">
        <p14:creationId xmlns:p14="http://schemas.microsoft.com/office/powerpoint/2010/main" val="576207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E18C9-A34F-49C5-973E-6760D1EF1059}"/>
              </a:ext>
            </a:extLst>
          </p:cNvPr>
          <p:cNvSpPr>
            <a:spLocks noGrp="1"/>
          </p:cNvSpPr>
          <p:nvPr>
            <p:ph type="title"/>
          </p:nvPr>
        </p:nvSpPr>
        <p:spPr/>
        <p:txBody>
          <a:bodyPr/>
          <a:lstStyle/>
          <a:p>
            <a:r>
              <a:rPr lang="en-US" dirty="0"/>
              <a:t>REFLECTION</a:t>
            </a:r>
          </a:p>
        </p:txBody>
      </p:sp>
      <p:pic>
        <p:nvPicPr>
          <p:cNvPr id="22" name="Picture Placeholder 21" descr="Abstract background">
            <a:extLst>
              <a:ext uri="{FF2B5EF4-FFF2-40B4-BE49-F238E27FC236}">
                <a16:creationId xmlns:a16="http://schemas.microsoft.com/office/drawing/2014/main" id="{0342E5A4-E598-4185-B93F-5814F00C2011}"/>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3" name="Text Placeholder 2">
            <a:extLst>
              <a:ext uri="{FF2B5EF4-FFF2-40B4-BE49-F238E27FC236}">
                <a16:creationId xmlns:a16="http://schemas.microsoft.com/office/drawing/2014/main" id="{C679F2E6-BA14-4C8A-ABD2-DF50609348D1}"/>
              </a:ext>
            </a:extLst>
          </p:cNvPr>
          <p:cNvSpPr>
            <a:spLocks noGrp="1"/>
          </p:cNvSpPr>
          <p:nvPr>
            <p:ph type="body" idx="1"/>
          </p:nvPr>
        </p:nvSpPr>
        <p:spPr/>
        <p:txBody>
          <a:bodyPr>
            <a:normAutofit fontScale="85000" lnSpcReduction="10000"/>
          </a:bodyPr>
          <a:lstStyle/>
          <a:p>
            <a:r>
              <a:rPr lang="en-US" dirty="0"/>
              <a:t>Overall a success.</a:t>
            </a:r>
          </a:p>
          <a:p>
            <a:r>
              <a:rPr lang="en-US" dirty="0"/>
              <a:t>However would have loved to be able to develop more.</a:t>
            </a:r>
          </a:p>
        </p:txBody>
      </p:sp>
      <p:sp>
        <p:nvSpPr>
          <p:cNvPr id="6" name="Slide Number Placeholder 5">
            <a:extLst>
              <a:ext uri="{FF2B5EF4-FFF2-40B4-BE49-F238E27FC236}">
                <a16:creationId xmlns:a16="http://schemas.microsoft.com/office/drawing/2014/main" id="{C35D9EA8-AA17-47B2-A4C4-B60DC7C7DC49}"/>
              </a:ext>
            </a:extLst>
          </p:cNvPr>
          <p:cNvSpPr>
            <a:spLocks noGrp="1"/>
          </p:cNvSpPr>
          <p:nvPr>
            <p:ph type="sldNum" sz="quarter" idx="12"/>
          </p:nvPr>
        </p:nvSpPr>
        <p:spPr/>
        <p:txBody>
          <a:bodyPr/>
          <a:lstStyle/>
          <a:p>
            <a:fld id="{8D581BC7-E183-40DB-AC97-C19EA4EB8894}" type="slidenum">
              <a:rPr lang="en-US" smtClean="0"/>
              <a:pPr/>
              <a:t>11</a:t>
            </a:fld>
            <a:endParaRPr lang="en-US" dirty="0"/>
          </a:p>
        </p:txBody>
      </p:sp>
      <p:sp>
        <p:nvSpPr>
          <p:cNvPr id="5" name="Footer Placeholder 4">
            <a:extLst>
              <a:ext uri="{FF2B5EF4-FFF2-40B4-BE49-F238E27FC236}">
                <a16:creationId xmlns:a16="http://schemas.microsoft.com/office/drawing/2014/main" id="{1ED7D25D-51F0-4AAA-86C5-F3584C0E8A44}"/>
              </a:ext>
            </a:extLst>
          </p:cNvPr>
          <p:cNvSpPr>
            <a:spLocks noGrp="1"/>
          </p:cNvSpPr>
          <p:nvPr>
            <p:ph type="ftr" sz="quarter" idx="11"/>
          </p:nvPr>
        </p:nvSpPr>
        <p:spPr/>
        <p:txBody>
          <a:bodyPr/>
          <a:lstStyle/>
          <a:p>
            <a:r>
              <a:rPr lang="en-US" dirty="0"/>
              <a:t>ADD A FOOTER</a:t>
            </a:r>
          </a:p>
        </p:txBody>
      </p:sp>
      <p:sp>
        <p:nvSpPr>
          <p:cNvPr id="4" name="Date Placeholder 3">
            <a:extLst>
              <a:ext uri="{FF2B5EF4-FFF2-40B4-BE49-F238E27FC236}">
                <a16:creationId xmlns:a16="http://schemas.microsoft.com/office/drawing/2014/main" id="{F48CF653-A1E7-473E-A717-8659C5E457A1}"/>
              </a:ext>
            </a:extLst>
          </p:cNvPr>
          <p:cNvSpPr>
            <a:spLocks noGrp="1"/>
          </p:cNvSpPr>
          <p:nvPr>
            <p:ph type="dt" sz="half" idx="10"/>
          </p:nvPr>
        </p:nvSpPr>
        <p:spPr/>
        <p:txBody>
          <a:bodyPr/>
          <a:lstStyle/>
          <a:p>
            <a:r>
              <a:rPr lang="en-US" dirty="0"/>
              <a:t>MM.DD.20XX</a:t>
            </a:r>
          </a:p>
        </p:txBody>
      </p:sp>
    </p:spTree>
    <p:extLst>
      <p:ext uri="{BB962C8B-B14F-4D97-AF65-F5344CB8AC3E}">
        <p14:creationId xmlns:p14="http://schemas.microsoft.com/office/powerpoint/2010/main" val="4080312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2F9A33A-E955-4DFB-9469-3FDBA6703985}"/>
              </a:ext>
            </a:extLst>
          </p:cNvPr>
          <p:cNvSpPr>
            <a:spLocks noGrp="1"/>
          </p:cNvSpPr>
          <p:nvPr>
            <p:ph type="title"/>
          </p:nvPr>
        </p:nvSpPr>
        <p:spPr/>
        <p:txBody>
          <a:bodyPr/>
          <a:lstStyle/>
          <a:p>
            <a:r>
              <a:rPr lang="en-US" dirty="0"/>
              <a:t>THANK YOU!</a:t>
            </a:r>
            <a:endParaRPr lang="ru-RU" dirty="0"/>
          </a:p>
        </p:txBody>
      </p:sp>
      <p:sp>
        <p:nvSpPr>
          <p:cNvPr id="7" name="Text Placeholder 6">
            <a:extLst>
              <a:ext uri="{FF2B5EF4-FFF2-40B4-BE49-F238E27FC236}">
                <a16:creationId xmlns:a16="http://schemas.microsoft.com/office/drawing/2014/main" id="{58804881-51D2-4A81-BABB-704FBED23EB9}"/>
              </a:ext>
            </a:extLst>
          </p:cNvPr>
          <p:cNvSpPr>
            <a:spLocks noGrp="1"/>
          </p:cNvSpPr>
          <p:nvPr>
            <p:ph type="body" sz="quarter" idx="15"/>
          </p:nvPr>
        </p:nvSpPr>
        <p:spPr/>
        <p:txBody>
          <a:bodyPr/>
          <a:lstStyle/>
          <a:p>
            <a:r>
              <a:rPr lang="en-US" dirty="0"/>
              <a:t>Conor Weldon</a:t>
            </a:r>
            <a:endParaRPr lang="ru-RU" dirty="0"/>
          </a:p>
        </p:txBody>
      </p:sp>
      <p:sp>
        <p:nvSpPr>
          <p:cNvPr id="8" name="Text Placeholder 7">
            <a:extLst>
              <a:ext uri="{FF2B5EF4-FFF2-40B4-BE49-F238E27FC236}">
                <a16:creationId xmlns:a16="http://schemas.microsoft.com/office/drawing/2014/main" id="{8D2C39EE-B4D3-4E49-BF2C-871A33509C56}"/>
              </a:ext>
            </a:extLst>
          </p:cNvPr>
          <p:cNvSpPr>
            <a:spLocks noGrp="1"/>
          </p:cNvSpPr>
          <p:nvPr>
            <p:ph type="body" sz="quarter" idx="16"/>
          </p:nvPr>
        </p:nvSpPr>
        <p:spPr/>
        <p:txBody>
          <a:bodyPr/>
          <a:lstStyle/>
          <a:p>
            <a:r>
              <a:rPr lang="en-US" dirty="0"/>
              <a:t>Phone:</a:t>
            </a:r>
            <a:endParaRPr lang="ru-RU" dirty="0"/>
          </a:p>
        </p:txBody>
      </p:sp>
      <p:sp>
        <p:nvSpPr>
          <p:cNvPr id="9" name="Text Placeholder 8">
            <a:extLst>
              <a:ext uri="{FF2B5EF4-FFF2-40B4-BE49-F238E27FC236}">
                <a16:creationId xmlns:a16="http://schemas.microsoft.com/office/drawing/2014/main" id="{93DB312C-BF94-484C-BB02-2534E26CECF6}"/>
              </a:ext>
            </a:extLst>
          </p:cNvPr>
          <p:cNvSpPr>
            <a:spLocks noGrp="1"/>
          </p:cNvSpPr>
          <p:nvPr>
            <p:ph type="body" sz="quarter" idx="17"/>
          </p:nvPr>
        </p:nvSpPr>
        <p:spPr/>
        <p:txBody>
          <a:bodyPr/>
          <a:lstStyle/>
          <a:p>
            <a:r>
              <a:rPr lang="en-US" dirty="0"/>
              <a:t>085-289-8382</a:t>
            </a:r>
            <a:endParaRPr lang="ru-RU" dirty="0"/>
          </a:p>
        </p:txBody>
      </p:sp>
      <p:sp>
        <p:nvSpPr>
          <p:cNvPr id="10" name="Text Placeholder 9">
            <a:extLst>
              <a:ext uri="{FF2B5EF4-FFF2-40B4-BE49-F238E27FC236}">
                <a16:creationId xmlns:a16="http://schemas.microsoft.com/office/drawing/2014/main" id="{53C87786-C7F5-4B45-904D-00CC865572A5}"/>
              </a:ext>
            </a:extLst>
          </p:cNvPr>
          <p:cNvSpPr>
            <a:spLocks noGrp="1"/>
          </p:cNvSpPr>
          <p:nvPr>
            <p:ph type="body" sz="quarter" idx="18"/>
          </p:nvPr>
        </p:nvSpPr>
        <p:spPr/>
        <p:txBody>
          <a:bodyPr/>
          <a:lstStyle/>
          <a:p>
            <a:r>
              <a:rPr lang="en-US" dirty="0"/>
              <a:t>Student Number:</a:t>
            </a:r>
            <a:endParaRPr lang="ru-RU" dirty="0"/>
          </a:p>
        </p:txBody>
      </p:sp>
      <p:sp>
        <p:nvSpPr>
          <p:cNvPr id="11" name="Text Placeholder 10">
            <a:extLst>
              <a:ext uri="{FF2B5EF4-FFF2-40B4-BE49-F238E27FC236}">
                <a16:creationId xmlns:a16="http://schemas.microsoft.com/office/drawing/2014/main" id="{D8E60535-F276-49C5-9346-D536D6899F5C}"/>
              </a:ext>
            </a:extLst>
          </p:cNvPr>
          <p:cNvSpPr>
            <a:spLocks noGrp="1"/>
          </p:cNvSpPr>
          <p:nvPr>
            <p:ph type="body" sz="quarter" idx="19"/>
          </p:nvPr>
        </p:nvSpPr>
        <p:spPr/>
        <p:txBody>
          <a:bodyPr/>
          <a:lstStyle/>
          <a:p>
            <a:r>
              <a:rPr lang="en-US" dirty="0"/>
              <a:t>N00191746</a:t>
            </a:r>
            <a:endParaRPr lang="ru-RU" dirty="0"/>
          </a:p>
        </p:txBody>
      </p:sp>
      <p:sp>
        <p:nvSpPr>
          <p:cNvPr id="12" name="Text Placeholder 11">
            <a:extLst>
              <a:ext uri="{FF2B5EF4-FFF2-40B4-BE49-F238E27FC236}">
                <a16:creationId xmlns:a16="http://schemas.microsoft.com/office/drawing/2014/main" id="{85395049-FB9C-455B-8DCA-4BD0D35F1DF5}"/>
              </a:ext>
            </a:extLst>
          </p:cNvPr>
          <p:cNvSpPr>
            <a:spLocks noGrp="1"/>
          </p:cNvSpPr>
          <p:nvPr>
            <p:ph type="body" sz="quarter" idx="20"/>
          </p:nvPr>
        </p:nvSpPr>
        <p:spPr/>
        <p:txBody>
          <a:bodyPr/>
          <a:lstStyle/>
          <a:p>
            <a:r>
              <a:rPr lang="en-US" dirty="0"/>
              <a:t>Email:</a:t>
            </a:r>
            <a:endParaRPr lang="ru-RU" dirty="0"/>
          </a:p>
        </p:txBody>
      </p:sp>
      <p:sp>
        <p:nvSpPr>
          <p:cNvPr id="13" name="Text Placeholder 12">
            <a:extLst>
              <a:ext uri="{FF2B5EF4-FFF2-40B4-BE49-F238E27FC236}">
                <a16:creationId xmlns:a16="http://schemas.microsoft.com/office/drawing/2014/main" id="{D55212BC-6862-4B56-B856-7A97BBD3D4F1}"/>
              </a:ext>
            </a:extLst>
          </p:cNvPr>
          <p:cNvSpPr>
            <a:spLocks noGrp="1"/>
          </p:cNvSpPr>
          <p:nvPr>
            <p:ph type="body" sz="quarter" idx="21"/>
          </p:nvPr>
        </p:nvSpPr>
        <p:spPr/>
        <p:txBody>
          <a:bodyPr/>
          <a:lstStyle/>
          <a:p>
            <a:r>
              <a:rPr lang="en-US" dirty="0"/>
              <a:t>N00191746@iadt.ie</a:t>
            </a:r>
            <a:endParaRPr lang="ru-RU" dirty="0"/>
          </a:p>
        </p:txBody>
      </p:sp>
      <p:pic>
        <p:nvPicPr>
          <p:cNvPr id="15" name="Picture Placeholder 14" descr="Abstract background">
            <a:extLst>
              <a:ext uri="{FF2B5EF4-FFF2-40B4-BE49-F238E27FC236}">
                <a16:creationId xmlns:a16="http://schemas.microsoft.com/office/drawing/2014/main" id="{72AD0CC3-F8DE-4C10-916A-24BC65B1D283}"/>
              </a:ext>
            </a:extLst>
          </p:cNvPr>
          <p:cNvPicPr>
            <a:picLocks noGrp="1" noChangeAspect="1"/>
          </p:cNvPicPr>
          <p:nvPr>
            <p:ph type="pic" sz="quarter" idx="22"/>
          </p:nvPr>
        </p:nvPicPr>
        <p:blipFill>
          <a:blip r:embed="rId2">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2695672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bstract background&#10;">
            <a:extLst>
              <a:ext uri="{FF2B5EF4-FFF2-40B4-BE49-F238E27FC236}">
                <a16:creationId xmlns:a16="http://schemas.microsoft.com/office/drawing/2014/main" id="{403E5740-1FF0-42AF-A459-70BE0BD24FDC}"/>
              </a:ext>
            </a:extLst>
          </p:cNvPr>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a:stretch/>
        </p:blipFill>
        <p:spPr/>
      </p:pic>
      <p:sp>
        <p:nvSpPr>
          <p:cNvPr id="2" name="Title 1">
            <a:extLst>
              <a:ext uri="{FF2B5EF4-FFF2-40B4-BE49-F238E27FC236}">
                <a16:creationId xmlns:a16="http://schemas.microsoft.com/office/drawing/2014/main" id="{EA4B7241-C2B7-4F61-A69C-236E16A5F62F}"/>
              </a:ext>
            </a:extLst>
          </p:cNvPr>
          <p:cNvSpPr>
            <a:spLocks noGrp="1"/>
          </p:cNvSpPr>
          <p:nvPr>
            <p:ph type="title"/>
          </p:nvPr>
        </p:nvSpPr>
        <p:spPr>
          <a:xfrm>
            <a:off x="6769768" y="2133599"/>
            <a:ext cx="4949792" cy="2492461"/>
          </a:xfrm>
        </p:spPr>
        <p:txBody>
          <a:bodyPr/>
          <a:lstStyle/>
          <a:p>
            <a:r>
              <a:rPr lang="en-US" sz="2600" dirty="0">
                <a:latin typeface="Segoe UI" panose="020B0502040204020203" pitchFamily="34" charset="0"/>
                <a:cs typeface="Segoe UI" panose="020B0502040204020203" pitchFamily="34" charset="0"/>
              </a:rPr>
              <a:t>RESEARCH</a:t>
            </a:r>
            <a:br>
              <a:rPr lang="en-US" sz="2600" dirty="0">
                <a:latin typeface="Segoe UI" panose="020B0502040204020203" pitchFamily="34" charset="0"/>
                <a:cs typeface="Segoe UI" panose="020B0502040204020203" pitchFamily="34" charset="0"/>
              </a:rPr>
            </a:br>
            <a:r>
              <a:rPr lang="en-US" sz="2600" dirty="0">
                <a:latin typeface="Segoe UI" panose="020B0502040204020203" pitchFamily="34" charset="0"/>
                <a:cs typeface="Segoe UI" panose="020B0502040204020203" pitchFamily="34" charset="0"/>
              </a:rPr>
              <a:t>TECHNOLOGIES</a:t>
            </a:r>
            <a:br>
              <a:rPr lang="en-US" sz="2600" dirty="0">
                <a:latin typeface="Segoe UI" panose="020B0502040204020203" pitchFamily="34" charset="0"/>
                <a:cs typeface="Segoe UI" panose="020B0502040204020203" pitchFamily="34" charset="0"/>
              </a:rPr>
            </a:br>
            <a:r>
              <a:rPr lang="en-US" sz="2600" dirty="0">
                <a:latin typeface="Segoe UI" panose="020B0502040204020203" pitchFamily="34" charset="0"/>
                <a:cs typeface="Segoe UI" panose="020B0502040204020203" pitchFamily="34" charset="0"/>
              </a:rPr>
              <a:t>FUNCTIONALITY</a:t>
            </a:r>
            <a:br>
              <a:rPr lang="en-US" sz="2600" dirty="0">
                <a:latin typeface="Segoe UI" panose="020B0502040204020203" pitchFamily="34" charset="0"/>
                <a:cs typeface="Segoe UI" panose="020B0502040204020203" pitchFamily="34" charset="0"/>
              </a:rPr>
            </a:br>
            <a:r>
              <a:rPr lang="en-US" sz="2600" dirty="0">
                <a:latin typeface="Segoe UI" panose="020B0502040204020203" pitchFamily="34" charset="0"/>
                <a:cs typeface="Segoe UI" panose="020B0502040204020203" pitchFamily="34" charset="0"/>
              </a:rPr>
              <a:t>DESIGN</a:t>
            </a:r>
            <a:br>
              <a:rPr lang="en-US" sz="2600" dirty="0">
                <a:latin typeface="Segoe UI" panose="020B0502040204020203" pitchFamily="34" charset="0"/>
                <a:cs typeface="Segoe UI" panose="020B0502040204020203" pitchFamily="34" charset="0"/>
              </a:rPr>
            </a:br>
            <a:r>
              <a:rPr lang="en-US" sz="2600" dirty="0">
                <a:latin typeface="Segoe UI" panose="020B0502040204020203" pitchFamily="34" charset="0"/>
                <a:cs typeface="Segoe UI" panose="020B0502040204020203" pitchFamily="34" charset="0"/>
              </a:rPr>
              <a:t>TESTING</a:t>
            </a:r>
            <a:br>
              <a:rPr lang="en-US" sz="2600" dirty="0">
                <a:latin typeface="Segoe UI" panose="020B0502040204020203" pitchFamily="34" charset="0"/>
                <a:cs typeface="Segoe UI" panose="020B0502040204020203" pitchFamily="34" charset="0"/>
              </a:rPr>
            </a:br>
            <a:r>
              <a:rPr lang="en-US" sz="2600" dirty="0">
                <a:latin typeface="Segoe UI" panose="020B0502040204020203" pitchFamily="34" charset="0"/>
                <a:cs typeface="Segoe UI" panose="020B0502040204020203" pitchFamily="34" charset="0"/>
              </a:rPr>
              <a:t>SMART MIRROR</a:t>
            </a:r>
            <a:br>
              <a:rPr lang="en-US" sz="2600" dirty="0">
                <a:latin typeface="Segoe UI" panose="020B0502040204020203" pitchFamily="34" charset="0"/>
                <a:cs typeface="Segoe UI" panose="020B0502040204020203" pitchFamily="34" charset="0"/>
              </a:rPr>
            </a:br>
            <a:r>
              <a:rPr lang="en-US" sz="2600" dirty="0">
                <a:latin typeface="Segoe UI" panose="020B0502040204020203" pitchFamily="34" charset="0"/>
                <a:cs typeface="Segoe UI" panose="020B0502040204020203" pitchFamily="34" charset="0"/>
              </a:rPr>
              <a:t>REFLECTION</a:t>
            </a:r>
            <a:endParaRPr lang="ru-RU" sz="2600" dirty="0"/>
          </a:p>
        </p:txBody>
      </p:sp>
      <p:sp>
        <p:nvSpPr>
          <p:cNvPr id="3" name="Subtitle 2">
            <a:extLst>
              <a:ext uri="{FF2B5EF4-FFF2-40B4-BE49-F238E27FC236}">
                <a16:creationId xmlns:a16="http://schemas.microsoft.com/office/drawing/2014/main" id="{FDFD3B61-D7B5-4C7A-80FB-02A3436F88E1}"/>
              </a:ext>
            </a:extLst>
          </p:cNvPr>
          <p:cNvSpPr>
            <a:spLocks noGrp="1"/>
          </p:cNvSpPr>
          <p:nvPr>
            <p:ph type="subTitle" idx="1"/>
          </p:nvPr>
        </p:nvSpPr>
        <p:spPr/>
        <p:txBody>
          <a:bodyPr/>
          <a:lstStyle/>
          <a:p>
            <a:r>
              <a:rPr lang="en-US" dirty="0"/>
              <a:t>INTRODUCTION</a:t>
            </a:r>
            <a:endParaRPr lang="ru-RU" dirty="0"/>
          </a:p>
        </p:txBody>
      </p:sp>
    </p:spTree>
    <p:extLst>
      <p:ext uri="{BB962C8B-B14F-4D97-AF65-F5344CB8AC3E}">
        <p14:creationId xmlns:p14="http://schemas.microsoft.com/office/powerpoint/2010/main" val="2982231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B26A0-76B0-4D92-8A3B-F4FB7FCBBD52}"/>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A50184F8-7D3E-4F39-85DA-53F65AF618F6}"/>
              </a:ext>
            </a:extLst>
          </p:cNvPr>
          <p:cNvSpPr>
            <a:spLocks noGrp="1"/>
          </p:cNvSpPr>
          <p:nvPr>
            <p:ph type="body" idx="1"/>
          </p:nvPr>
        </p:nvSpPr>
        <p:spPr/>
        <p:txBody>
          <a:bodyPr/>
          <a:lstStyle/>
          <a:p>
            <a:r>
              <a:rPr lang="en-US" b="0" dirty="0">
                <a:latin typeface="Segoe UI" panose="020B0502040204020203" pitchFamily="34" charset="0"/>
                <a:cs typeface="Segoe UI" panose="020B0502040204020203" pitchFamily="34" charset="0"/>
              </a:rPr>
              <a:t>Creating a smart mirror that recognizes a users emotions.</a:t>
            </a:r>
            <a:endParaRPr lang="en-US" dirty="0"/>
          </a:p>
        </p:txBody>
      </p:sp>
      <p:sp>
        <p:nvSpPr>
          <p:cNvPr id="5" name="Text Placeholder 4">
            <a:extLst>
              <a:ext uri="{FF2B5EF4-FFF2-40B4-BE49-F238E27FC236}">
                <a16:creationId xmlns:a16="http://schemas.microsoft.com/office/drawing/2014/main" id="{C7BC30F8-1890-4494-869A-DCD11E9F5FF4}"/>
              </a:ext>
            </a:extLst>
          </p:cNvPr>
          <p:cNvSpPr>
            <a:spLocks noGrp="1"/>
          </p:cNvSpPr>
          <p:nvPr>
            <p:ph type="body" idx="14"/>
          </p:nvPr>
        </p:nvSpPr>
        <p:spPr/>
        <p:txBody>
          <a:bodyPr>
            <a:normAutofit/>
          </a:bodyPr>
          <a:lstStyle/>
          <a:p>
            <a:r>
              <a:rPr lang="en-US" dirty="0"/>
              <a:t>In recent years, there has been a rapid advancement in the field of artificial intelligence (AI) and its various applications. This has led to an increased interest in exploring the potential of AI in various industries, including healthcare, finance, and transportation.</a:t>
            </a:r>
          </a:p>
        </p:txBody>
      </p:sp>
      <p:pic>
        <p:nvPicPr>
          <p:cNvPr id="20" name="Picture Placeholder 19" descr="Abstract background">
            <a:extLst>
              <a:ext uri="{FF2B5EF4-FFF2-40B4-BE49-F238E27FC236}">
                <a16:creationId xmlns:a16="http://schemas.microsoft.com/office/drawing/2014/main" id="{61169563-0C6E-483D-91B6-7AB8952A8FAF}"/>
              </a:ext>
            </a:extLst>
          </p:cNvPr>
          <p:cNvPicPr>
            <a:picLocks noGrp="1" noChangeAspect="1"/>
          </p:cNvPicPr>
          <p:nvPr>
            <p:ph type="pic" sz="quarter" idx="15"/>
          </p:nvPr>
        </p:nvPicPr>
        <p:blipFill rotWithShape="1">
          <a:blip r:embed="rId2">
            <a:extLst>
              <a:ext uri="{28A0092B-C50C-407E-A947-70E740481C1C}">
                <a14:useLocalDpi xmlns:a14="http://schemas.microsoft.com/office/drawing/2010/main" val="0"/>
              </a:ext>
            </a:extLst>
          </a:blip>
          <a:srcRect/>
          <a:stretch/>
        </p:blipFill>
        <p:spPr/>
      </p:pic>
      <p:sp>
        <p:nvSpPr>
          <p:cNvPr id="8" name="Slide Number Placeholder 7">
            <a:extLst>
              <a:ext uri="{FF2B5EF4-FFF2-40B4-BE49-F238E27FC236}">
                <a16:creationId xmlns:a16="http://schemas.microsoft.com/office/drawing/2014/main" id="{FE91C663-2D66-4255-91B4-906F720EB8BA}"/>
              </a:ext>
            </a:extLst>
          </p:cNvPr>
          <p:cNvSpPr>
            <a:spLocks noGrp="1"/>
          </p:cNvSpPr>
          <p:nvPr>
            <p:ph type="sldNum" sz="quarter" idx="12"/>
          </p:nvPr>
        </p:nvSpPr>
        <p:spPr/>
        <p:txBody>
          <a:bodyPr/>
          <a:lstStyle/>
          <a:p>
            <a:fld id="{8D581BC7-E183-40DB-AC97-C19EA4EB8894}" type="slidenum">
              <a:rPr lang="en-US" smtClean="0"/>
              <a:pPr/>
              <a:t>3</a:t>
            </a:fld>
            <a:endParaRPr lang="en-US" dirty="0"/>
          </a:p>
        </p:txBody>
      </p:sp>
      <p:sp>
        <p:nvSpPr>
          <p:cNvPr id="7" name="Footer Placeholder 6">
            <a:extLst>
              <a:ext uri="{FF2B5EF4-FFF2-40B4-BE49-F238E27FC236}">
                <a16:creationId xmlns:a16="http://schemas.microsoft.com/office/drawing/2014/main" id="{80B83D80-B29B-48B9-9B34-76AD9399E64D}"/>
              </a:ext>
            </a:extLst>
          </p:cNvPr>
          <p:cNvSpPr>
            <a:spLocks noGrp="1"/>
          </p:cNvSpPr>
          <p:nvPr>
            <p:ph type="ftr" sz="quarter" idx="11"/>
          </p:nvPr>
        </p:nvSpPr>
        <p:spPr/>
        <p:txBody>
          <a:bodyPr/>
          <a:lstStyle/>
          <a:p>
            <a:r>
              <a:rPr lang="en-US" dirty="0"/>
              <a:t>ADD A FOOTER</a:t>
            </a:r>
          </a:p>
        </p:txBody>
      </p:sp>
      <p:sp>
        <p:nvSpPr>
          <p:cNvPr id="6" name="Date Placeholder 5">
            <a:extLst>
              <a:ext uri="{FF2B5EF4-FFF2-40B4-BE49-F238E27FC236}">
                <a16:creationId xmlns:a16="http://schemas.microsoft.com/office/drawing/2014/main" id="{5EC88EDC-DE1B-4E22-AB2A-B461D5C81354}"/>
              </a:ext>
            </a:extLst>
          </p:cNvPr>
          <p:cNvSpPr>
            <a:spLocks noGrp="1"/>
          </p:cNvSpPr>
          <p:nvPr>
            <p:ph type="dt" sz="half" idx="10"/>
          </p:nvPr>
        </p:nvSpPr>
        <p:spPr/>
        <p:txBody>
          <a:bodyPr/>
          <a:lstStyle/>
          <a:p>
            <a:r>
              <a:rPr lang="en-US" dirty="0"/>
              <a:t>MM.DD.20XX</a:t>
            </a:r>
          </a:p>
        </p:txBody>
      </p:sp>
    </p:spTree>
    <p:extLst>
      <p:ext uri="{BB962C8B-B14F-4D97-AF65-F5344CB8AC3E}">
        <p14:creationId xmlns:p14="http://schemas.microsoft.com/office/powerpoint/2010/main" val="2905111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ompany logo">
            <a:extLst>
              <a:ext uri="{FF2B5EF4-FFF2-40B4-BE49-F238E27FC236}">
                <a16:creationId xmlns:a16="http://schemas.microsoft.com/office/drawing/2014/main" id="{A7271147-093C-4AE4-8DB3-B51D6C633C7B}"/>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p:pic>
      <p:pic>
        <p:nvPicPr>
          <p:cNvPr id="20" name="Picture Placeholder 19" descr="Abstract background&#10;">
            <a:extLst>
              <a:ext uri="{FF2B5EF4-FFF2-40B4-BE49-F238E27FC236}">
                <a16:creationId xmlns:a16="http://schemas.microsoft.com/office/drawing/2014/main" id="{3330B498-1497-4DA8-99F4-8F8159B24FF9}"/>
              </a:ext>
            </a:extLst>
          </p:cNvPr>
          <p:cNvPicPr>
            <a:picLocks noGrp="1" noChangeAspect="1"/>
          </p:cNvPicPr>
          <p:nvPr>
            <p:ph type="pic" sz="quarter" idx="15"/>
          </p:nvPr>
        </p:nvPicPr>
        <p:blipFill>
          <a:blip r:embed="rId4">
            <a:extLst>
              <a:ext uri="{28A0092B-C50C-407E-A947-70E740481C1C}">
                <a14:useLocalDpi xmlns:a14="http://schemas.microsoft.com/office/drawing/2010/main" val="0"/>
              </a:ext>
            </a:extLst>
          </a:blip>
          <a:srcRect/>
          <a:stretch>
            <a:fillRect/>
          </a:stretch>
        </p:blipFill>
        <p:spPr/>
      </p:pic>
      <p:sp>
        <p:nvSpPr>
          <p:cNvPr id="5" name="Title 4">
            <a:extLst>
              <a:ext uri="{FF2B5EF4-FFF2-40B4-BE49-F238E27FC236}">
                <a16:creationId xmlns:a16="http://schemas.microsoft.com/office/drawing/2014/main" id="{FF93F71D-1663-42FA-A91E-FA23F03F0287}"/>
              </a:ext>
            </a:extLst>
          </p:cNvPr>
          <p:cNvSpPr>
            <a:spLocks noGrp="1"/>
          </p:cNvSpPr>
          <p:nvPr>
            <p:ph type="title"/>
          </p:nvPr>
        </p:nvSpPr>
        <p:spPr/>
        <p:txBody>
          <a:bodyPr/>
          <a:lstStyle/>
          <a:p>
            <a:r>
              <a:rPr lang="en-US" dirty="0"/>
              <a:t>RESEARCH</a:t>
            </a:r>
          </a:p>
        </p:txBody>
      </p:sp>
      <p:sp>
        <p:nvSpPr>
          <p:cNvPr id="6" name="Text Placeholder 5">
            <a:extLst>
              <a:ext uri="{FF2B5EF4-FFF2-40B4-BE49-F238E27FC236}">
                <a16:creationId xmlns:a16="http://schemas.microsoft.com/office/drawing/2014/main" id="{F62CA978-7F10-45ED-A5E7-73BCC796D219}"/>
              </a:ext>
            </a:extLst>
          </p:cNvPr>
          <p:cNvSpPr>
            <a:spLocks noGrp="1"/>
          </p:cNvSpPr>
          <p:nvPr>
            <p:ph type="body" idx="1"/>
          </p:nvPr>
        </p:nvSpPr>
        <p:spPr/>
        <p:txBody>
          <a:bodyPr/>
          <a:lstStyle/>
          <a:p>
            <a:r>
              <a:rPr lang="en-US" dirty="0"/>
              <a:t>Applications being used :</a:t>
            </a:r>
          </a:p>
        </p:txBody>
      </p:sp>
      <p:sp>
        <p:nvSpPr>
          <p:cNvPr id="8" name="Text Placeholder 7">
            <a:extLst>
              <a:ext uri="{FF2B5EF4-FFF2-40B4-BE49-F238E27FC236}">
                <a16:creationId xmlns:a16="http://schemas.microsoft.com/office/drawing/2014/main" id="{1C19D996-1EAD-4EC5-92CC-5A60F9A9E91F}"/>
              </a:ext>
            </a:extLst>
          </p:cNvPr>
          <p:cNvSpPr>
            <a:spLocks noGrp="1"/>
          </p:cNvSpPr>
          <p:nvPr>
            <p:ph type="body" idx="14"/>
          </p:nvPr>
        </p:nvSpPr>
        <p:spPr>
          <a:xfrm>
            <a:off x="6894590" y="2646681"/>
            <a:ext cx="4972290" cy="3232040"/>
          </a:xfrm>
        </p:spPr>
        <p:txBody>
          <a:bodyPr>
            <a:normAutofit lnSpcReduction="10000"/>
          </a:bodyPr>
          <a:lstStyle/>
          <a:p>
            <a:r>
              <a:rPr lang="en-US" dirty="0"/>
              <a:t>Computer Vision - Computer vision is a field of artificial intelligence (AI) that enables computers and systems to derive meaningful information from digital images, videos and other visual inputs </a:t>
            </a:r>
          </a:p>
          <a:p>
            <a:r>
              <a:rPr lang="en-US" dirty="0"/>
              <a:t>Deep Learning - Deep learning is a method in artificial intelligence (AI) that teaches computers to process data in a way that is inspired by the human brain. </a:t>
            </a:r>
          </a:p>
          <a:p>
            <a:r>
              <a:rPr lang="en-US" dirty="0"/>
              <a:t>The Internet of Things (IoT) describes the network of physical objects—“things”—that are embedded with sensors, software, and other technologies for the purpose of connecting and exchanging data with other devices and systems over the internet.</a:t>
            </a:r>
          </a:p>
          <a:p>
            <a:r>
              <a:rPr lang="en-US" dirty="0"/>
              <a:t>Raspberry Pi &amp; Arduino - Arduino is an electronic board with a simple microcontroller, whereas Raspberry Pi is a full-fledged computer.</a:t>
            </a:r>
          </a:p>
        </p:txBody>
      </p:sp>
      <p:sp>
        <p:nvSpPr>
          <p:cNvPr id="4" name="Slide Number Placeholder 3">
            <a:extLst>
              <a:ext uri="{FF2B5EF4-FFF2-40B4-BE49-F238E27FC236}">
                <a16:creationId xmlns:a16="http://schemas.microsoft.com/office/drawing/2014/main" id="{494C7D40-6709-40D4-B0FB-9D6311AF439F}"/>
              </a:ext>
            </a:extLst>
          </p:cNvPr>
          <p:cNvSpPr>
            <a:spLocks noGrp="1"/>
          </p:cNvSpPr>
          <p:nvPr>
            <p:ph type="sldNum" sz="quarter" idx="12"/>
          </p:nvPr>
        </p:nvSpPr>
        <p:spPr/>
        <p:txBody>
          <a:bodyPr/>
          <a:lstStyle/>
          <a:p>
            <a:fld id="{8D581BC7-E183-40DB-AC97-C19EA4EB8894}" type="slidenum">
              <a:rPr lang="en-US" smtClean="0"/>
              <a:pPr/>
              <a:t>4</a:t>
            </a:fld>
            <a:endParaRPr lang="en-US" dirty="0"/>
          </a:p>
        </p:txBody>
      </p:sp>
      <p:sp>
        <p:nvSpPr>
          <p:cNvPr id="3" name="Footer Placeholder 2">
            <a:extLst>
              <a:ext uri="{FF2B5EF4-FFF2-40B4-BE49-F238E27FC236}">
                <a16:creationId xmlns:a16="http://schemas.microsoft.com/office/drawing/2014/main" id="{101DB817-586B-493A-922D-54010C888E74}"/>
              </a:ext>
            </a:extLst>
          </p:cNvPr>
          <p:cNvSpPr>
            <a:spLocks noGrp="1"/>
          </p:cNvSpPr>
          <p:nvPr>
            <p:ph type="ftr" sz="quarter" idx="11"/>
          </p:nvPr>
        </p:nvSpPr>
        <p:spPr/>
        <p:txBody>
          <a:bodyPr/>
          <a:lstStyle/>
          <a:p>
            <a:r>
              <a:rPr lang="en-US" dirty="0"/>
              <a:t>ADD A FOOTER</a:t>
            </a:r>
          </a:p>
        </p:txBody>
      </p:sp>
      <p:sp>
        <p:nvSpPr>
          <p:cNvPr id="2" name="Date Placeholder 1">
            <a:extLst>
              <a:ext uri="{FF2B5EF4-FFF2-40B4-BE49-F238E27FC236}">
                <a16:creationId xmlns:a16="http://schemas.microsoft.com/office/drawing/2014/main" id="{A96AB769-C08B-4A71-BEE7-D771D274389A}"/>
              </a:ext>
            </a:extLst>
          </p:cNvPr>
          <p:cNvSpPr>
            <a:spLocks noGrp="1"/>
          </p:cNvSpPr>
          <p:nvPr>
            <p:ph type="dt" sz="half" idx="10"/>
          </p:nvPr>
        </p:nvSpPr>
        <p:spPr/>
        <p:txBody>
          <a:bodyPr/>
          <a:lstStyle/>
          <a:p>
            <a:r>
              <a:rPr lang="en-US" dirty="0"/>
              <a:t>MM.DD.20XX</a:t>
            </a:r>
          </a:p>
        </p:txBody>
      </p:sp>
    </p:spTree>
    <p:extLst>
      <p:ext uri="{BB962C8B-B14F-4D97-AF65-F5344CB8AC3E}">
        <p14:creationId xmlns:p14="http://schemas.microsoft.com/office/powerpoint/2010/main" val="764296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66">
            <a:extLst>
              <a:ext uri="{FF2B5EF4-FFF2-40B4-BE49-F238E27FC236}">
                <a16:creationId xmlns:a16="http://schemas.microsoft.com/office/drawing/2014/main" id="{E72CC338-4598-4AF3-B140-D7F632D20BA5}"/>
              </a:ext>
            </a:extLst>
          </p:cNvPr>
          <p:cNvSpPr>
            <a:spLocks noGrp="1"/>
          </p:cNvSpPr>
          <p:nvPr>
            <p:ph type="title"/>
          </p:nvPr>
        </p:nvSpPr>
        <p:spPr/>
        <p:txBody>
          <a:bodyPr>
            <a:normAutofit fontScale="90000"/>
          </a:bodyPr>
          <a:lstStyle/>
          <a:p>
            <a:r>
              <a:rPr lang="en-US" dirty="0"/>
              <a:t>TOOLS &amp; TECHNOLOGIES</a:t>
            </a:r>
          </a:p>
        </p:txBody>
      </p:sp>
      <p:sp>
        <p:nvSpPr>
          <p:cNvPr id="68" name="Text Placeholder 67">
            <a:extLst>
              <a:ext uri="{FF2B5EF4-FFF2-40B4-BE49-F238E27FC236}">
                <a16:creationId xmlns:a16="http://schemas.microsoft.com/office/drawing/2014/main" id="{1411656D-4971-4CC0-9065-8DA32BB8740B}"/>
              </a:ext>
            </a:extLst>
          </p:cNvPr>
          <p:cNvSpPr>
            <a:spLocks noGrp="1"/>
          </p:cNvSpPr>
          <p:nvPr>
            <p:ph type="body" idx="1"/>
          </p:nvPr>
        </p:nvSpPr>
        <p:spPr>
          <a:xfrm>
            <a:off x="6400317" y="1625821"/>
            <a:ext cx="4473108" cy="569085"/>
          </a:xfrm>
        </p:spPr>
        <p:txBody>
          <a:bodyPr>
            <a:normAutofit fontScale="92500" lnSpcReduction="20000"/>
          </a:bodyPr>
          <a:lstStyle/>
          <a:p>
            <a:r>
              <a:rPr lang="en-US" dirty="0"/>
              <a:t>Various tools and technologies that </a:t>
            </a:r>
          </a:p>
          <a:p>
            <a:r>
              <a:rPr lang="en-US" dirty="0"/>
              <a:t>I’ve used throughout my thesis:</a:t>
            </a:r>
          </a:p>
        </p:txBody>
      </p:sp>
      <p:sp>
        <p:nvSpPr>
          <p:cNvPr id="8" name="Text Placeholder 7">
            <a:extLst>
              <a:ext uri="{FF2B5EF4-FFF2-40B4-BE49-F238E27FC236}">
                <a16:creationId xmlns:a16="http://schemas.microsoft.com/office/drawing/2014/main" id="{C8E5EEAD-1427-4576-B8F8-C485CAE758A4}"/>
              </a:ext>
            </a:extLst>
          </p:cNvPr>
          <p:cNvSpPr>
            <a:spLocks noGrp="1"/>
          </p:cNvSpPr>
          <p:nvPr>
            <p:ph type="body" idx="14"/>
          </p:nvPr>
        </p:nvSpPr>
        <p:spPr>
          <a:xfrm>
            <a:off x="970280" y="2306320"/>
            <a:ext cx="10124439" cy="2925859"/>
          </a:xfrm>
        </p:spPr>
        <p:txBody>
          <a:bodyPr numCol="2">
            <a:noAutofit/>
          </a:bodyPr>
          <a:lstStyle/>
          <a:p>
            <a:pPr marL="285750" lvl="0" indent="-285750">
              <a:buFont typeface="Arial" panose="020B0604020202020204" pitchFamily="34" charset="0"/>
              <a:buChar char="•"/>
            </a:pPr>
            <a:r>
              <a:rPr lang="en-IE" sz="1600" dirty="0"/>
              <a:t>Azure Cognitive Services</a:t>
            </a:r>
          </a:p>
          <a:p>
            <a:pPr marL="285750" lvl="0" indent="-285750">
              <a:buFont typeface="Arial" panose="020B0604020202020204" pitchFamily="34" charset="0"/>
              <a:buChar char="•"/>
            </a:pPr>
            <a:r>
              <a:rPr lang="en-IE" sz="1600" dirty="0"/>
              <a:t>OpenCV</a:t>
            </a:r>
          </a:p>
          <a:p>
            <a:pPr marL="285750" lvl="0" indent="-285750">
              <a:buFont typeface="Arial" panose="020B0604020202020204" pitchFamily="34" charset="0"/>
              <a:buChar char="•"/>
            </a:pPr>
            <a:r>
              <a:rPr lang="en-IE" sz="1600" dirty="0"/>
              <a:t>Python</a:t>
            </a:r>
          </a:p>
          <a:p>
            <a:pPr marL="285750" lvl="0" indent="-285750">
              <a:buFont typeface="Arial" panose="020B0604020202020204" pitchFamily="34" charset="0"/>
              <a:buChar char="•"/>
            </a:pPr>
            <a:r>
              <a:rPr lang="en-IE" sz="1600" dirty="0"/>
              <a:t>CSV</a:t>
            </a:r>
          </a:p>
          <a:p>
            <a:pPr marL="285750" lvl="0" indent="-285750">
              <a:buFont typeface="Arial" panose="020B0604020202020204" pitchFamily="34" charset="0"/>
              <a:buChar char="•"/>
            </a:pPr>
            <a:r>
              <a:rPr lang="en-IE" sz="1600" dirty="0"/>
              <a:t>Excel</a:t>
            </a:r>
          </a:p>
          <a:p>
            <a:pPr marL="285750" lvl="0" indent="-285750">
              <a:buFont typeface="Arial" panose="020B0604020202020204" pitchFamily="34" charset="0"/>
              <a:buChar char="•"/>
            </a:pPr>
            <a:r>
              <a:rPr lang="en-IE" sz="1600" dirty="0"/>
              <a:t>Pickle</a:t>
            </a:r>
          </a:p>
          <a:p>
            <a:pPr marL="285750" lvl="0" indent="-285750">
              <a:buFont typeface="Arial" panose="020B0604020202020204" pitchFamily="34" charset="0"/>
              <a:buChar char="•"/>
            </a:pPr>
            <a:r>
              <a:rPr lang="en-IE" sz="1600" dirty="0"/>
              <a:t>CV2</a:t>
            </a:r>
          </a:p>
          <a:p>
            <a:pPr marL="285750" lvl="0" indent="-285750">
              <a:buFont typeface="Arial" panose="020B0604020202020204" pitchFamily="34" charset="0"/>
              <a:buChar char="•"/>
            </a:pPr>
            <a:r>
              <a:rPr lang="en-US" sz="1600" dirty="0"/>
              <a:t>D</a:t>
            </a:r>
            <a:r>
              <a:rPr lang="en-IE" sz="1600" dirty="0"/>
              <a:t>ateTime</a:t>
            </a:r>
          </a:p>
          <a:p>
            <a:pPr marL="285750" lvl="0" indent="-285750">
              <a:buFont typeface="Arial" panose="020B0604020202020204" pitchFamily="34" charset="0"/>
              <a:buChar char="•"/>
            </a:pPr>
            <a:r>
              <a:rPr lang="en-IE" sz="1600" dirty="0"/>
              <a:t>DLib </a:t>
            </a:r>
          </a:p>
          <a:p>
            <a:pPr marL="285750" lvl="0" indent="-285750">
              <a:buFont typeface="Arial" panose="020B0604020202020204" pitchFamily="34" charset="0"/>
              <a:buChar char="•"/>
            </a:pPr>
            <a:r>
              <a:rPr lang="en-IE" sz="1600" dirty="0"/>
              <a:t>OpenFace </a:t>
            </a:r>
          </a:p>
          <a:p>
            <a:pPr marL="285750" lvl="0" indent="-285750">
              <a:buFont typeface="Arial" panose="020B0604020202020204" pitchFamily="34" charset="0"/>
              <a:buChar char="•"/>
            </a:pPr>
            <a:r>
              <a:rPr lang="en-IE" sz="1600" dirty="0"/>
              <a:t>Facial Feature Detection Scripts.</a:t>
            </a:r>
          </a:p>
          <a:p>
            <a:pPr marL="285750" lvl="0" indent="-285750">
              <a:buFont typeface="Arial" panose="020B0604020202020204" pitchFamily="34" charset="0"/>
              <a:buChar char="•"/>
            </a:pPr>
            <a:r>
              <a:rPr lang="en-IE" sz="1600" dirty="0"/>
              <a:t>Visual Studio Code, this is both an IDE and a text editor. </a:t>
            </a:r>
          </a:p>
          <a:p>
            <a:pPr marL="285750" lvl="0" indent="-285750">
              <a:buFont typeface="Arial" panose="020B0604020202020204" pitchFamily="34" charset="0"/>
              <a:buChar char="•"/>
            </a:pPr>
            <a:r>
              <a:rPr lang="en-IE" sz="1600" dirty="0"/>
              <a:t>GitHub / Git</a:t>
            </a:r>
          </a:p>
          <a:p>
            <a:pPr marL="285750" lvl="0" indent="-285750">
              <a:buFont typeface="Arial" panose="020B0604020202020204" pitchFamily="34" charset="0"/>
              <a:buChar char="•"/>
            </a:pPr>
            <a:r>
              <a:rPr lang="en-IE" sz="1600" dirty="0"/>
              <a:t>Facial emotion recognition system</a:t>
            </a:r>
          </a:p>
          <a:p>
            <a:pPr marL="285750" lvl="0" indent="-285750">
              <a:buFont typeface="Arial" panose="020B0604020202020204" pitchFamily="34" charset="0"/>
              <a:buChar char="•"/>
            </a:pPr>
            <a:r>
              <a:rPr lang="en-IE" sz="1600" dirty="0"/>
              <a:t>NumPy library for numerical operations</a:t>
            </a:r>
          </a:p>
          <a:p>
            <a:pPr marL="285750" lvl="0" indent="-285750">
              <a:buFont typeface="Arial" panose="020B0604020202020204" pitchFamily="34" charset="0"/>
              <a:buChar char="•"/>
            </a:pPr>
            <a:r>
              <a:rPr lang="en-IE" sz="1600" dirty="0"/>
              <a:t>Pandas library for data manipulation</a:t>
            </a:r>
          </a:p>
          <a:p>
            <a:pPr marL="285750" lvl="0" indent="-285750">
              <a:buFont typeface="Arial" panose="020B0604020202020204" pitchFamily="34" charset="0"/>
              <a:buChar char="•"/>
            </a:pPr>
            <a:r>
              <a:rPr lang="en-IE" sz="1600" dirty="0"/>
              <a:t>Matplotlib library for data visualization</a:t>
            </a:r>
          </a:p>
          <a:p>
            <a:pPr marL="285750" lvl="0" indent="-285750">
              <a:buFont typeface="Arial" panose="020B0604020202020204" pitchFamily="34" charset="0"/>
              <a:buChar char="•"/>
            </a:pPr>
            <a:r>
              <a:rPr lang="en-IE" sz="1600" dirty="0"/>
              <a:t>Artificial intelligence techniques</a:t>
            </a:r>
            <a:endParaRPr lang="en-US" sz="1600" dirty="0"/>
          </a:p>
        </p:txBody>
      </p:sp>
      <p:pic>
        <p:nvPicPr>
          <p:cNvPr id="18" name="Picture Placeholder 17" descr="Microprocessor icon">
            <a:extLst>
              <a:ext uri="{FF2B5EF4-FFF2-40B4-BE49-F238E27FC236}">
                <a16:creationId xmlns:a16="http://schemas.microsoft.com/office/drawing/2014/main" id="{2714DCC9-F1D9-4D7B-9452-B6DF9693F667}"/>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329" r="1329"/>
          <a:stretch>
            <a:fillRect/>
          </a:stretch>
        </p:blipFill>
        <p:spPr>
          <a:xfrm>
            <a:off x="9857780" y="1581179"/>
            <a:ext cx="640080" cy="658368"/>
          </a:xfrm>
        </p:spPr>
      </p:pic>
      <p:sp>
        <p:nvSpPr>
          <p:cNvPr id="4" name="Slide Number Placeholder 3">
            <a:extLst>
              <a:ext uri="{FF2B5EF4-FFF2-40B4-BE49-F238E27FC236}">
                <a16:creationId xmlns:a16="http://schemas.microsoft.com/office/drawing/2014/main" id="{D3581DBA-A3EE-4E75-90A6-DC25DF9DABFC}"/>
              </a:ext>
            </a:extLst>
          </p:cNvPr>
          <p:cNvSpPr>
            <a:spLocks noGrp="1"/>
          </p:cNvSpPr>
          <p:nvPr>
            <p:ph type="sldNum" sz="quarter" idx="12"/>
          </p:nvPr>
        </p:nvSpPr>
        <p:spPr/>
        <p:txBody>
          <a:bodyPr/>
          <a:lstStyle/>
          <a:p>
            <a:fld id="{8D581BC7-E183-40DB-AC97-C19EA4EB8894}" type="slidenum">
              <a:rPr lang="en-US" smtClean="0"/>
              <a:pPr/>
              <a:t>5</a:t>
            </a:fld>
            <a:endParaRPr lang="en-US" dirty="0"/>
          </a:p>
        </p:txBody>
      </p:sp>
      <p:sp>
        <p:nvSpPr>
          <p:cNvPr id="3" name="Footer Placeholder 2">
            <a:extLst>
              <a:ext uri="{FF2B5EF4-FFF2-40B4-BE49-F238E27FC236}">
                <a16:creationId xmlns:a16="http://schemas.microsoft.com/office/drawing/2014/main" id="{6A109C3A-84E8-4719-8AE7-A66B8CA97997}"/>
              </a:ext>
            </a:extLst>
          </p:cNvPr>
          <p:cNvSpPr>
            <a:spLocks noGrp="1"/>
          </p:cNvSpPr>
          <p:nvPr>
            <p:ph type="ftr" sz="quarter" idx="11"/>
          </p:nvPr>
        </p:nvSpPr>
        <p:spPr/>
        <p:txBody>
          <a:bodyPr/>
          <a:lstStyle/>
          <a:p>
            <a:r>
              <a:rPr lang="en-US" dirty="0"/>
              <a:t>ADD A FOOTER</a:t>
            </a:r>
          </a:p>
        </p:txBody>
      </p:sp>
      <p:sp>
        <p:nvSpPr>
          <p:cNvPr id="2" name="Date Placeholder 1">
            <a:extLst>
              <a:ext uri="{FF2B5EF4-FFF2-40B4-BE49-F238E27FC236}">
                <a16:creationId xmlns:a16="http://schemas.microsoft.com/office/drawing/2014/main" id="{8B2EEAA2-E066-4E86-A51B-FAC3333192BD}"/>
              </a:ext>
            </a:extLst>
          </p:cNvPr>
          <p:cNvSpPr>
            <a:spLocks noGrp="1"/>
          </p:cNvSpPr>
          <p:nvPr>
            <p:ph type="dt" sz="half" idx="10"/>
          </p:nvPr>
        </p:nvSpPr>
        <p:spPr/>
        <p:txBody>
          <a:bodyPr/>
          <a:lstStyle/>
          <a:p>
            <a:r>
              <a:rPr lang="en-US" dirty="0"/>
              <a:t>MM.DD.20XX</a:t>
            </a:r>
          </a:p>
        </p:txBody>
      </p:sp>
    </p:spTree>
    <p:extLst>
      <p:ext uri="{BB962C8B-B14F-4D97-AF65-F5344CB8AC3E}">
        <p14:creationId xmlns:p14="http://schemas.microsoft.com/office/powerpoint/2010/main" val="40060728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B059-9E3B-4C24-8E61-717292C2944E}"/>
              </a:ext>
            </a:extLst>
          </p:cNvPr>
          <p:cNvSpPr>
            <a:spLocks noGrp="1"/>
          </p:cNvSpPr>
          <p:nvPr>
            <p:ph type="title"/>
          </p:nvPr>
        </p:nvSpPr>
        <p:spPr/>
        <p:txBody>
          <a:bodyPr/>
          <a:lstStyle/>
          <a:p>
            <a:r>
              <a:rPr lang="en-US" dirty="0"/>
              <a:t>FUNCTIONALITY</a:t>
            </a:r>
          </a:p>
        </p:txBody>
      </p:sp>
      <p:sp>
        <p:nvSpPr>
          <p:cNvPr id="3" name="Text Placeholder 2">
            <a:extLst>
              <a:ext uri="{FF2B5EF4-FFF2-40B4-BE49-F238E27FC236}">
                <a16:creationId xmlns:a16="http://schemas.microsoft.com/office/drawing/2014/main" id="{E66139D5-668D-4A3D-B6B6-F71EC385C8FF}"/>
              </a:ext>
            </a:extLst>
          </p:cNvPr>
          <p:cNvSpPr>
            <a:spLocks noGrp="1"/>
          </p:cNvSpPr>
          <p:nvPr>
            <p:ph type="body" idx="1"/>
          </p:nvPr>
        </p:nvSpPr>
        <p:spPr/>
        <p:txBody>
          <a:bodyPr/>
          <a:lstStyle/>
          <a:p>
            <a:r>
              <a:rPr lang="en-US" dirty="0"/>
              <a:t>Main functions that the system displays:</a:t>
            </a:r>
          </a:p>
        </p:txBody>
      </p:sp>
      <p:sp>
        <p:nvSpPr>
          <p:cNvPr id="8" name="Text Placeholder 7">
            <a:extLst>
              <a:ext uri="{FF2B5EF4-FFF2-40B4-BE49-F238E27FC236}">
                <a16:creationId xmlns:a16="http://schemas.microsoft.com/office/drawing/2014/main" id="{EEA947F5-DD66-4D26-BA34-D1D8F7CE9010}"/>
              </a:ext>
            </a:extLst>
          </p:cNvPr>
          <p:cNvSpPr>
            <a:spLocks noGrp="1"/>
          </p:cNvSpPr>
          <p:nvPr>
            <p:ph type="body" idx="14"/>
          </p:nvPr>
        </p:nvSpPr>
        <p:spPr>
          <a:xfrm>
            <a:off x="815720" y="3578080"/>
            <a:ext cx="4452987" cy="2202960"/>
          </a:xfrm>
        </p:spPr>
        <p:txBody>
          <a:bodyPr>
            <a:normAutofit/>
          </a:bodyPr>
          <a:lstStyle/>
          <a:p>
            <a:r>
              <a:rPr lang="en-US" dirty="0"/>
              <a:t>The code uses OpenCV to access your webcam and then Haar Classifiers to detect your facial features.</a:t>
            </a:r>
          </a:p>
          <a:p>
            <a:r>
              <a:rPr lang="en-US" dirty="0"/>
              <a:t>Custom Parameters set to detect emotions.</a:t>
            </a:r>
          </a:p>
          <a:p>
            <a:r>
              <a:rPr lang="en-US" dirty="0"/>
              <a:t>Shows a Live Graph of the data its receiving based on the emotions you are displaying.</a:t>
            </a:r>
          </a:p>
          <a:p>
            <a:r>
              <a:rPr lang="en-US" dirty="0"/>
              <a:t>Saves this data into 3 file types, CV2, Excel and PKL.</a:t>
            </a:r>
          </a:p>
          <a:p>
            <a:r>
              <a:rPr lang="en-US" dirty="0"/>
              <a:t>Physical Mirror with touch screen technology through the use of an Infrared Frame.</a:t>
            </a:r>
          </a:p>
        </p:txBody>
      </p:sp>
      <p:pic>
        <p:nvPicPr>
          <p:cNvPr id="13" name="Picture Placeholder 12" descr="Abstract background">
            <a:extLst>
              <a:ext uri="{FF2B5EF4-FFF2-40B4-BE49-F238E27FC236}">
                <a16:creationId xmlns:a16="http://schemas.microsoft.com/office/drawing/2014/main" id="{0B7AE772-6658-4E84-8EAA-F33DEF1CDE4F}"/>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6" name="Slide Number Placeholder 5">
            <a:extLst>
              <a:ext uri="{FF2B5EF4-FFF2-40B4-BE49-F238E27FC236}">
                <a16:creationId xmlns:a16="http://schemas.microsoft.com/office/drawing/2014/main" id="{2B9E0CB5-2F64-4439-AFE9-1BB3ACE6FA9D}"/>
              </a:ext>
            </a:extLst>
          </p:cNvPr>
          <p:cNvSpPr>
            <a:spLocks noGrp="1"/>
          </p:cNvSpPr>
          <p:nvPr>
            <p:ph type="sldNum" sz="quarter" idx="12"/>
          </p:nvPr>
        </p:nvSpPr>
        <p:spPr/>
        <p:txBody>
          <a:bodyPr/>
          <a:lstStyle/>
          <a:p>
            <a:fld id="{8D581BC7-E183-40DB-AC97-C19EA4EB8894}" type="slidenum">
              <a:rPr lang="en-US" smtClean="0"/>
              <a:t>6</a:t>
            </a:fld>
            <a:endParaRPr lang="en-US" dirty="0"/>
          </a:p>
        </p:txBody>
      </p:sp>
      <p:sp>
        <p:nvSpPr>
          <p:cNvPr id="5" name="Footer Placeholder 4">
            <a:extLst>
              <a:ext uri="{FF2B5EF4-FFF2-40B4-BE49-F238E27FC236}">
                <a16:creationId xmlns:a16="http://schemas.microsoft.com/office/drawing/2014/main" id="{FFFF8DFC-D37E-4FE9-81F0-77C68D469526}"/>
              </a:ext>
            </a:extLst>
          </p:cNvPr>
          <p:cNvSpPr>
            <a:spLocks noGrp="1"/>
          </p:cNvSpPr>
          <p:nvPr>
            <p:ph type="ftr" sz="quarter" idx="11"/>
          </p:nvPr>
        </p:nvSpPr>
        <p:spPr/>
        <p:txBody>
          <a:bodyPr/>
          <a:lstStyle/>
          <a:p>
            <a:r>
              <a:rPr lang="en-US" dirty="0"/>
              <a:t>ADD A FOOTER</a:t>
            </a:r>
          </a:p>
        </p:txBody>
      </p:sp>
      <p:sp>
        <p:nvSpPr>
          <p:cNvPr id="4" name="Date Placeholder 3">
            <a:extLst>
              <a:ext uri="{FF2B5EF4-FFF2-40B4-BE49-F238E27FC236}">
                <a16:creationId xmlns:a16="http://schemas.microsoft.com/office/drawing/2014/main" id="{0BA396AE-BE46-43FB-B4E7-224D2AF39F83}"/>
              </a:ext>
            </a:extLst>
          </p:cNvPr>
          <p:cNvSpPr>
            <a:spLocks noGrp="1"/>
          </p:cNvSpPr>
          <p:nvPr>
            <p:ph type="dt" sz="half" idx="10"/>
          </p:nvPr>
        </p:nvSpPr>
        <p:spPr/>
        <p:txBody>
          <a:bodyPr/>
          <a:lstStyle/>
          <a:p>
            <a:r>
              <a:rPr lang="en-US" dirty="0"/>
              <a:t>MM.DD.20XX</a:t>
            </a:r>
          </a:p>
        </p:txBody>
      </p:sp>
      <p:pic>
        <p:nvPicPr>
          <p:cNvPr id="9" name="Picture 8">
            <a:extLst>
              <a:ext uri="{FF2B5EF4-FFF2-40B4-BE49-F238E27FC236}">
                <a16:creationId xmlns:a16="http://schemas.microsoft.com/office/drawing/2014/main" id="{94C8C6E4-FB63-47EE-AEE5-27DFD268BCDC}"/>
              </a:ext>
            </a:extLst>
          </p:cNvPr>
          <p:cNvPicPr>
            <a:picLocks noChangeAspect="1"/>
          </p:cNvPicPr>
          <p:nvPr/>
        </p:nvPicPr>
        <p:blipFill>
          <a:blip r:embed="rId3"/>
          <a:stretch>
            <a:fillRect/>
          </a:stretch>
        </p:blipFill>
        <p:spPr>
          <a:xfrm>
            <a:off x="6468616" y="2241203"/>
            <a:ext cx="2239765" cy="1763569"/>
          </a:xfrm>
          <a:prstGeom prst="rect">
            <a:avLst/>
          </a:prstGeom>
        </p:spPr>
      </p:pic>
      <p:pic>
        <p:nvPicPr>
          <p:cNvPr id="12" name="Picture 11">
            <a:extLst>
              <a:ext uri="{FF2B5EF4-FFF2-40B4-BE49-F238E27FC236}">
                <a16:creationId xmlns:a16="http://schemas.microsoft.com/office/drawing/2014/main" id="{94F2CF26-9B41-4C0A-83FD-38FCC8439B79}"/>
              </a:ext>
            </a:extLst>
          </p:cNvPr>
          <p:cNvPicPr>
            <a:picLocks noChangeAspect="1"/>
          </p:cNvPicPr>
          <p:nvPr/>
        </p:nvPicPr>
        <p:blipFill>
          <a:blip r:embed="rId4"/>
          <a:stretch>
            <a:fillRect/>
          </a:stretch>
        </p:blipFill>
        <p:spPr>
          <a:xfrm>
            <a:off x="8844061" y="2241203"/>
            <a:ext cx="2345550" cy="1759162"/>
          </a:xfrm>
          <a:prstGeom prst="rect">
            <a:avLst/>
          </a:prstGeom>
        </p:spPr>
      </p:pic>
    </p:spTree>
    <p:extLst>
      <p:ext uri="{BB962C8B-B14F-4D97-AF65-F5344CB8AC3E}">
        <p14:creationId xmlns:p14="http://schemas.microsoft.com/office/powerpoint/2010/main" val="3766803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06C22-D0C4-4D8E-86F7-1A902F1CA7AB}"/>
              </a:ext>
            </a:extLst>
          </p:cNvPr>
          <p:cNvSpPr>
            <a:spLocks noGrp="1"/>
          </p:cNvSpPr>
          <p:nvPr>
            <p:ph type="title"/>
          </p:nvPr>
        </p:nvSpPr>
        <p:spPr/>
        <p:txBody>
          <a:bodyPr/>
          <a:lstStyle/>
          <a:p>
            <a:r>
              <a:rPr lang="en-US" dirty="0"/>
              <a:t>IMPLENTATION</a:t>
            </a:r>
          </a:p>
        </p:txBody>
      </p:sp>
      <p:sp>
        <p:nvSpPr>
          <p:cNvPr id="7" name="Text Placeholder 6">
            <a:extLst>
              <a:ext uri="{FF2B5EF4-FFF2-40B4-BE49-F238E27FC236}">
                <a16:creationId xmlns:a16="http://schemas.microsoft.com/office/drawing/2014/main" id="{1EBE5B37-5B62-411B-BD45-E04DD958A3F9}"/>
              </a:ext>
            </a:extLst>
          </p:cNvPr>
          <p:cNvSpPr>
            <a:spLocks noGrp="1"/>
          </p:cNvSpPr>
          <p:nvPr>
            <p:ph type="body" idx="14"/>
          </p:nvPr>
        </p:nvSpPr>
        <p:spPr/>
        <p:txBody>
          <a:bodyPr/>
          <a:lstStyle/>
          <a:p>
            <a:r>
              <a:rPr lang="en-US" dirty="0"/>
              <a:t>Python</a:t>
            </a:r>
          </a:p>
          <a:p>
            <a:r>
              <a:rPr lang="en-US" dirty="0"/>
              <a:t>OpenCV </a:t>
            </a:r>
          </a:p>
          <a:p>
            <a:r>
              <a:rPr lang="en-US" dirty="0"/>
              <a:t>Azure Cognitive Services</a:t>
            </a:r>
          </a:p>
          <a:p>
            <a:r>
              <a:rPr lang="en-US" dirty="0"/>
              <a:t>Raspberry Pi </a:t>
            </a:r>
          </a:p>
          <a:p>
            <a:r>
              <a:rPr lang="en-US" dirty="0"/>
              <a:t>LED screen </a:t>
            </a:r>
          </a:p>
          <a:p>
            <a:r>
              <a:rPr lang="en-US" dirty="0"/>
              <a:t>2 Way Glass</a:t>
            </a:r>
          </a:p>
          <a:p>
            <a:r>
              <a:rPr lang="en-US" dirty="0"/>
              <a:t>Monitor</a:t>
            </a:r>
          </a:p>
        </p:txBody>
      </p:sp>
      <p:pic>
        <p:nvPicPr>
          <p:cNvPr id="18" name="Picture Placeholder 17" descr="Abstract background">
            <a:extLst>
              <a:ext uri="{FF2B5EF4-FFF2-40B4-BE49-F238E27FC236}">
                <a16:creationId xmlns:a16="http://schemas.microsoft.com/office/drawing/2014/main" id="{FA9DAA9F-5926-4BC1-8F7B-06E0B1C2F013}"/>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5" name="Slide Number Placeholder 4">
            <a:extLst>
              <a:ext uri="{FF2B5EF4-FFF2-40B4-BE49-F238E27FC236}">
                <a16:creationId xmlns:a16="http://schemas.microsoft.com/office/drawing/2014/main" id="{1C5328BF-D489-4F39-BA27-5AD38E9116D8}"/>
              </a:ext>
            </a:extLst>
          </p:cNvPr>
          <p:cNvSpPr>
            <a:spLocks noGrp="1"/>
          </p:cNvSpPr>
          <p:nvPr>
            <p:ph type="sldNum" sz="quarter" idx="12"/>
          </p:nvPr>
        </p:nvSpPr>
        <p:spPr/>
        <p:txBody>
          <a:bodyPr/>
          <a:lstStyle/>
          <a:p>
            <a:fld id="{8D581BC7-E183-40DB-AC97-C19EA4EB8894}" type="slidenum">
              <a:rPr lang="en-US" smtClean="0"/>
              <a:pPr/>
              <a:t>7</a:t>
            </a:fld>
            <a:endParaRPr lang="en-US" dirty="0"/>
          </a:p>
        </p:txBody>
      </p:sp>
      <p:sp>
        <p:nvSpPr>
          <p:cNvPr id="4" name="Footer Placeholder 3">
            <a:extLst>
              <a:ext uri="{FF2B5EF4-FFF2-40B4-BE49-F238E27FC236}">
                <a16:creationId xmlns:a16="http://schemas.microsoft.com/office/drawing/2014/main" id="{577B5262-30A5-4063-A21E-56FCACC40308}"/>
              </a:ext>
            </a:extLst>
          </p:cNvPr>
          <p:cNvSpPr>
            <a:spLocks noGrp="1"/>
          </p:cNvSpPr>
          <p:nvPr>
            <p:ph type="ftr" sz="quarter" idx="11"/>
          </p:nvPr>
        </p:nvSpPr>
        <p:spPr/>
        <p:txBody>
          <a:bodyPr/>
          <a:lstStyle/>
          <a:p>
            <a:r>
              <a:rPr lang="en-US" dirty="0"/>
              <a:t>ADD A FOOTER</a:t>
            </a:r>
          </a:p>
        </p:txBody>
      </p:sp>
      <p:sp>
        <p:nvSpPr>
          <p:cNvPr id="3" name="Date Placeholder 2">
            <a:extLst>
              <a:ext uri="{FF2B5EF4-FFF2-40B4-BE49-F238E27FC236}">
                <a16:creationId xmlns:a16="http://schemas.microsoft.com/office/drawing/2014/main" id="{41F813B4-2C3F-45B0-A38D-A3FE79E6D71B}"/>
              </a:ext>
            </a:extLst>
          </p:cNvPr>
          <p:cNvSpPr>
            <a:spLocks noGrp="1"/>
          </p:cNvSpPr>
          <p:nvPr>
            <p:ph type="dt" sz="half" idx="10"/>
          </p:nvPr>
        </p:nvSpPr>
        <p:spPr/>
        <p:txBody>
          <a:bodyPr/>
          <a:lstStyle/>
          <a:p>
            <a:r>
              <a:rPr lang="en-US" dirty="0"/>
              <a:t>MM.DD.20XX</a:t>
            </a:r>
          </a:p>
        </p:txBody>
      </p:sp>
    </p:spTree>
    <p:extLst>
      <p:ext uri="{BB962C8B-B14F-4D97-AF65-F5344CB8AC3E}">
        <p14:creationId xmlns:p14="http://schemas.microsoft.com/office/powerpoint/2010/main" val="2149445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Abstract background&#10;">
            <a:extLst>
              <a:ext uri="{FF2B5EF4-FFF2-40B4-BE49-F238E27FC236}">
                <a16:creationId xmlns:a16="http://schemas.microsoft.com/office/drawing/2014/main" id="{3330B498-1497-4DA8-99F4-8F8159B24FF9}"/>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5" name="Title 4">
            <a:extLst>
              <a:ext uri="{FF2B5EF4-FFF2-40B4-BE49-F238E27FC236}">
                <a16:creationId xmlns:a16="http://schemas.microsoft.com/office/drawing/2014/main" id="{FF93F71D-1663-42FA-A91E-FA23F03F0287}"/>
              </a:ext>
            </a:extLst>
          </p:cNvPr>
          <p:cNvSpPr>
            <a:spLocks noGrp="1"/>
          </p:cNvSpPr>
          <p:nvPr>
            <p:ph type="title"/>
          </p:nvPr>
        </p:nvSpPr>
        <p:spPr/>
        <p:txBody>
          <a:bodyPr/>
          <a:lstStyle/>
          <a:p>
            <a:r>
              <a:rPr lang="en-US" dirty="0"/>
              <a:t>DESIGN</a:t>
            </a:r>
          </a:p>
        </p:txBody>
      </p:sp>
      <p:sp>
        <p:nvSpPr>
          <p:cNvPr id="6" name="Text Placeholder 5">
            <a:extLst>
              <a:ext uri="{FF2B5EF4-FFF2-40B4-BE49-F238E27FC236}">
                <a16:creationId xmlns:a16="http://schemas.microsoft.com/office/drawing/2014/main" id="{F62CA978-7F10-45ED-A5E7-73BCC796D219}"/>
              </a:ext>
            </a:extLst>
          </p:cNvPr>
          <p:cNvSpPr>
            <a:spLocks noGrp="1"/>
          </p:cNvSpPr>
          <p:nvPr>
            <p:ph type="body" idx="1"/>
          </p:nvPr>
        </p:nvSpPr>
        <p:spPr/>
        <p:txBody>
          <a:bodyPr>
            <a:normAutofit/>
          </a:bodyPr>
          <a:lstStyle/>
          <a:p>
            <a:r>
              <a:rPr lang="en-US" sz="2000" dirty="0"/>
              <a:t>How It was designed:</a:t>
            </a:r>
          </a:p>
        </p:txBody>
      </p:sp>
      <p:sp>
        <p:nvSpPr>
          <p:cNvPr id="8" name="Text Placeholder 7">
            <a:extLst>
              <a:ext uri="{FF2B5EF4-FFF2-40B4-BE49-F238E27FC236}">
                <a16:creationId xmlns:a16="http://schemas.microsoft.com/office/drawing/2014/main" id="{1C19D996-1EAD-4EC5-92CC-5A60F9A9E91F}"/>
              </a:ext>
            </a:extLst>
          </p:cNvPr>
          <p:cNvSpPr>
            <a:spLocks noGrp="1"/>
          </p:cNvSpPr>
          <p:nvPr>
            <p:ph type="body" idx="14"/>
          </p:nvPr>
        </p:nvSpPr>
        <p:spPr>
          <a:xfrm>
            <a:off x="6894591" y="2667001"/>
            <a:ext cx="4972290" cy="2550159"/>
          </a:xfrm>
        </p:spPr>
        <p:txBody>
          <a:bodyPr>
            <a:normAutofit fontScale="85000" lnSpcReduction="20000"/>
          </a:bodyPr>
          <a:lstStyle/>
          <a:p>
            <a:pPr marL="0" indent="0">
              <a:buNone/>
            </a:pPr>
            <a:r>
              <a:rPr lang="en-US" sz="2000" dirty="0"/>
              <a:t>View:</a:t>
            </a:r>
          </a:p>
          <a:p>
            <a:r>
              <a:rPr lang="en-US" sz="2000" dirty="0"/>
              <a:t>Clean and Simplistic.</a:t>
            </a:r>
          </a:p>
          <a:p>
            <a:r>
              <a:rPr lang="en-US" sz="2000" dirty="0"/>
              <a:t>Clear view for ease of Understanding.</a:t>
            </a:r>
          </a:p>
          <a:p>
            <a:r>
              <a:rPr lang="en-US" sz="2000" dirty="0"/>
              <a:t>Clear indications of facial features.</a:t>
            </a:r>
          </a:p>
          <a:p>
            <a:pPr marL="0" indent="0">
              <a:buNone/>
            </a:pPr>
            <a:br>
              <a:rPr lang="en-US" sz="2000" dirty="0"/>
            </a:br>
            <a:r>
              <a:rPr lang="en-US" sz="2000" dirty="0"/>
              <a:t>Code:</a:t>
            </a:r>
          </a:p>
          <a:p>
            <a:r>
              <a:rPr lang="en-US" sz="2000" dirty="0"/>
              <a:t>Correct indentations.</a:t>
            </a:r>
          </a:p>
          <a:p>
            <a:r>
              <a:rPr lang="en-US" sz="2000" dirty="0"/>
              <a:t>Commented each part.</a:t>
            </a:r>
          </a:p>
          <a:p>
            <a:r>
              <a:rPr lang="en-US" sz="2000" dirty="0"/>
              <a:t>Organized folder structure.</a:t>
            </a:r>
          </a:p>
          <a:p>
            <a:endParaRPr lang="en-US" sz="2000" dirty="0"/>
          </a:p>
        </p:txBody>
      </p:sp>
      <p:sp>
        <p:nvSpPr>
          <p:cNvPr id="4" name="Slide Number Placeholder 3">
            <a:extLst>
              <a:ext uri="{FF2B5EF4-FFF2-40B4-BE49-F238E27FC236}">
                <a16:creationId xmlns:a16="http://schemas.microsoft.com/office/drawing/2014/main" id="{494C7D40-6709-40D4-B0FB-9D6311AF439F}"/>
              </a:ext>
            </a:extLst>
          </p:cNvPr>
          <p:cNvSpPr>
            <a:spLocks noGrp="1"/>
          </p:cNvSpPr>
          <p:nvPr>
            <p:ph type="sldNum" sz="quarter" idx="12"/>
          </p:nvPr>
        </p:nvSpPr>
        <p:spPr/>
        <p:txBody>
          <a:bodyPr/>
          <a:lstStyle/>
          <a:p>
            <a:fld id="{8D581BC7-E183-40DB-AC97-C19EA4EB8894}" type="slidenum">
              <a:rPr lang="en-US" smtClean="0"/>
              <a:pPr/>
              <a:t>8</a:t>
            </a:fld>
            <a:endParaRPr lang="en-US" dirty="0"/>
          </a:p>
        </p:txBody>
      </p:sp>
      <p:sp>
        <p:nvSpPr>
          <p:cNvPr id="3" name="Footer Placeholder 2">
            <a:extLst>
              <a:ext uri="{FF2B5EF4-FFF2-40B4-BE49-F238E27FC236}">
                <a16:creationId xmlns:a16="http://schemas.microsoft.com/office/drawing/2014/main" id="{101DB817-586B-493A-922D-54010C888E74}"/>
              </a:ext>
            </a:extLst>
          </p:cNvPr>
          <p:cNvSpPr>
            <a:spLocks noGrp="1"/>
          </p:cNvSpPr>
          <p:nvPr>
            <p:ph type="ftr" sz="quarter" idx="11"/>
          </p:nvPr>
        </p:nvSpPr>
        <p:spPr/>
        <p:txBody>
          <a:bodyPr/>
          <a:lstStyle/>
          <a:p>
            <a:r>
              <a:rPr lang="en-US" dirty="0"/>
              <a:t>ADD A FOOTER</a:t>
            </a:r>
          </a:p>
        </p:txBody>
      </p:sp>
      <p:sp>
        <p:nvSpPr>
          <p:cNvPr id="2" name="Date Placeholder 1">
            <a:extLst>
              <a:ext uri="{FF2B5EF4-FFF2-40B4-BE49-F238E27FC236}">
                <a16:creationId xmlns:a16="http://schemas.microsoft.com/office/drawing/2014/main" id="{A96AB769-C08B-4A71-BEE7-D771D274389A}"/>
              </a:ext>
            </a:extLst>
          </p:cNvPr>
          <p:cNvSpPr>
            <a:spLocks noGrp="1"/>
          </p:cNvSpPr>
          <p:nvPr>
            <p:ph type="dt" sz="half" idx="10"/>
          </p:nvPr>
        </p:nvSpPr>
        <p:spPr/>
        <p:txBody>
          <a:bodyPr/>
          <a:lstStyle/>
          <a:p>
            <a:r>
              <a:rPr lang="en-US" dirty="0"/>
              <a:t>MM.DD.20XX</a:t>
            </a:r>
          </a:p>
        </p:txBody>
      </p:sp>
      <p:pic>
        <p:nvPicPr>
          <p:cNvPr id="9" name="Picture 8">
            <a:extLst>
              <a:ext uri="{FF2B5EF4-FFF2-40B4-BE49-F238E27FC236}">
                <a16:creationId xmlns:a16="http://schemas.microsoft.com/office/drawing/2014/main" id="{8D48AD06-D781-45AB-88CE-B92C3B6157A1}"/>
              </a:ext>
            </a:extLst>
          </p:cNvPr>
          <p:cNvPicPr>
            <a:picLocks noChangeAspect="1"/>
          </p:cNvPicPr>
          <p:nvPr/>
        </p:nvPicPr>
        <p:blipFill>
          <a:blip r:embed="rId3"/>
          <a:stretch>
            <a:fillRect/>
          </a:stretch>
        </p:blipFill>
        <p:spPr>
          <a:xfrm>
            <a:off x="831850" y="2243662"/>
            <a:ext cx="5583756" cy="3029822"/>
          </a:xfrm>
          <a:prstGeom prst="rect">
            <a:avLst/>
          </a:prstGeom>
        </p:spPr>
      </p:pic>
    </p:spTree>
    <p:extLst>
      <p:ext uri="{BB962C8B-B14F-4D97-AF65-F5344CB8AC3E}">
        <p14:creationId xmlns:p14="http://schemas.microsoft.com/office/powerpoint/2010/main" val="2760670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B059-9E3B-4C24-8E61-717292C2944E}"/>
              </a:ext>
            </a:extLst>
          </p:cNvPr>
          <p:cNvSpPr>
            <a:spLocks noGrp="1"/>
          </p:cNvSpPr>
          <p:nvPr>
            <p:ph type="title"/>
          </p:nvPr>
        </p:nvSpPr>
        <p:spPr/>
        <p:txBody>
          <a:bodyPr/>
          <a:lstStyle/>
          <a:p>
            <a:r>
              <a:rPr lang="en-US" dirty="0"/>
              <a:t>TESTING</a:t>
            </a:r>
          </a:p>
        </p:txBody>
      </p:sp>
      <p:sp>
        <p:nvSpPr>
          <p:cNvPr id="3" name="Text Placeholder 2">
            <a:extLst>
              <a:ext uri="{FF2B5EF4-FFF2-40B4-BE49-F238E27FC236}">
                <a16:creationId xmlns:a16="http://schemas.microsoft.com/office/drawing/2014/main" id="{E66139D5-668D-4A3D-B6B6-F71EC385C8FF}"/>
              </a:ext>
            </a:extLst>
          </p:cNvPr>
          <p:cNvSpPr>
            <a:spLocks noGrp="1"/>
          </p:cNvSpPr>
          <p:nvPr>
            <p:ph type="body" idx="1"/>
          </p:nvPr>
        </p:nvSpPr>
        <p:spPr/>
        <p:txBody>
          <a:bodyPr/>
          <a:lstStyle/>
          <a:p>
            <a:r>
              <a:rPr lang="en-US" dirty="0"/>
              <a:t>Testing Techniques done:</a:t>
            </a:r>
          </a:p>
        </p:txBody>
      </p:sp>
      <p:sp>
        <p:nvSpPr>
          <p:cNvPr id="8" name="Text Placeholder 7">
            <a:extLst>
              <a:ext uri="{FF2B5EF4-FFF2-40B4-BE49-F238E27FC236}">
                <a16:creationId xmlns:a16="http://schemas.microsoft.com/office/drawing/2014/main" id="{EEA947F5-DD66-4D26-BA34-D1D8F7CE9010}"/>
              </a:ext>
            </a:extLst>
          </p:cNvPr>
          <p:cNvSpPr>
            <a:spLocks noGrp="1"/>
          </p:cNvSpPr>
          <p:nvPr>
            <p:ph type="body" idx="14"/>
          </p:nvPr>
        </p:nvSpPr>
        <p:spPr>
          <a:xfrm>
            <a:off x="815720" y="3578080"/>
            <a:ext cx="4452987" cy="2202960"/>
          </a:xfrm>
        </p:spPr>
        <p:txBody>
          <a:bodyPr>
            <a:normAutofit/>
          </a:bodyPr>
          <a:lstStyle/>
          <a:p>
            <a:r>
              <a:rPr lang="en-US" sz="1800" dirty="0"/>
              <a:t>Testing done throughout the code.</a:t>
            </a:r>
          </a:p>
          <a:p>
            <a:r>
              <a:rPr lang="en-US" sz="1800" dirty="0"/>
              <a:t>Utilizing the terminal.</a:t>
            </a:r>
          </a:p>
          <a:p>
            <a:r>
              <a:rPr lang="en-US" sz="1800" dirty="0"/>
              <a:t>Fail safes installed.</a:t>
            </a:r>
          </a:p>
          <a:p>
            <a:r>
              <a:rPr lang="en-US" sz="1800" dirty="0"/>
              <a:t>Error messages caught and displayed.</a:t>
            </a:r>
          </a:p>
          <a:p>
            <a:r>
              <a:rPr lang="en-US" sz="1800" dirty="0"/>
              <a:t>Unit Testing.</a:t>
            </a:r>
          </a:p>
          <a:p>
            <a:r>
              <a:rPr lang="en-US" sz="1800" dirty="0"/>
              <a:t>User Testing.</a:t>
            </a:r>
          </a:p>
        </p:txBody>
      </p:sp>
      <p:pic>
        <p:nvPicPr>
          <p:cNvPr id="13" name="Picture Placeholder 12" descr="Abstract background">
            <a:extLst>
              <a:ext uri="{FF2B5EF4-FFF2-40B4-BE49-F238E27FC236}">
                <a16:creationId xmlns:a16="http://schemas.microsoft.com/office/drawing/2014/main" id="{0B7AE772-6658-4E84-8EAA-F33DEF1CDE4F}"/>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6" name="Slide Number Placeholder 5">
            <a:extLst>
              <a:ext uri="{FF2B5EF4-FFF2-40B4-BE49-F238E27FC236}">
                <a16:creationId xmlns:a16="http://schemas.microsoft.com/office/drawing/2014/main" id="{2B9E0CB5-2F64-4439-AFE9-1BB3ACE6FA9D}"/>
              </a:ext>
            </a:extLst>
          </p:cNvPr>
          <p:cNvSpPr>
            <a:spLocks noGrp="1"/>
          </p:cNvSpPr>
          <p:nvPr>
            <p:ph type="sldNum" sz="quarter" idx="12"/>
          </p:nvPr>
        </p:nvSpPr>
        <p:spPr/>
        <p:txBody>
          <a:bodyPr/>
          <a:lstStyle/>
          <a:p>
            <a:fld id="{8D581BC7-E183-40DB-AC97-C19EA4EB8894}" type="slidenum">
              <a:rPr lang="en-US" smtClean="0"/>
              <a:t>9</a:t>
            </a:fld>
            <a:endParaRPr lang="en-US" dirty="0"/>
          </a:p>
        </p:txBody>
      </p:sp>
      <p:sp>
        <p:nvSpPr>
          <p:cNvPr id="5" name="Footer Placeholder 4">
            <a:extLst>
              <a:ext uri="{FF2B5EF4-FFF2-40B4-BE49-F238E27FC236}">
                <a16:creationId xmlns:a16="http://schemas.microsoft.com/office/drawing/2014/main" id="{FFFF8DFC-D37E-4FE9-81F0-77C68D469526}"/>
              </a:ext>
            </a:extLst>
          </p:cNvPr>
          <p:cNvSpPr>
            <a:spLocks noGrp="1"/>
          </p:cNvSpPr>
          <p:nvPr>
            <p:ph type="ftr" sz="quarter" idx="11"/>
          </p:nvPr>
        </p:nvSpPr>
        <p:spPr/>
        <p:txBody>
          <a:bodyPr/>
          <a:lstStyle/>
          <a:p>
            <a:r>
              <a:rPr lang="en-US" dirty="0"/>
              <a:t>ADD A FOOTER</a:t>
            </a:r>
          </a:p>
        </p:txBody>
      </p:sp>
      <p:sp>
        <p:nvSpPr>
          <p:cNvPr id="4" name="Date Placeholder 3">
            <a:extLst>
              <a:ext uri="{FF2B5EF4-FFF2-40B4-BE49-F238E27FC236}">
                <a16:creationId xmlns:a16="http://schemas.microsoft.com/office/drawing/2014/main" id="{0BA396AE-BE46-43FB-B4E7-224D2AF39F83}"/>
              </a:ext>
            </a:extLst>
          </p:cNvPr>
          <p:cNvSpPr>
            <a:spLocks noGrp="1"/>
          </p:cNvSpPr>
          <p:nvPr>
            <p:ph type="dt" sz="half" idx="10"/>
          </p:nvPr>
        </p:nvSpPr>
        <p:spPr/>
        <p:txBody>
          <a:bodyPr/>
          <a:lstStyle/>
          <a:p>
            <a:r>
              <a:rPr lang="en-US" dirty="0"/>
              <a:t>MM.DD.20XX</a:t>
            </a:r>
          </a:p>
        </p:txBody>
      </p:sp>
    </p:spTree>
    <p:extLst>
      <p:ext uri="{BB962C8B-B14F-4D97-AF65-F5344CB8AC3E}">
        <p14:creationId xmlns:p14="http://schemas.microsoft.com/office/powerpoint/2010/main" val="3114645907"/>
      </p:ext>
    </p:extLst>
  </p:cSld>
  <p:clrMapOvr>
    <a:masterClrMapping/>
  </p:clrMapOvr>
</p:sld>
</file>

<file path=ppt/theme/theme1.xml><?xml version="1.0" encoding="utf-8"?>
<a:theme xmlns:a="http://schemas.openxmlformats.org/drawingml/2006/main" name="Office Theme">
  <a:themeElements>
    <a:clrScheme name="Custom 12">
      <a:dk1>
        <a:srgbClr val="00BBBB"/>
      </a:dk1>
      <a:lt1>
        <a:srgbClr val="000000"/>
      </a:lt1>
      <a:dk2>
        <a:srgbClr val="999999"/>
      </a:dk2>
      <a:lt2>
        <a:srgbClr val="FFFFFF"/>
      </a:lt2>
      <a:accent1>
        <a:srgbClr val="004448"/>
      </a:accent1>
      <a:accent2>
        <a:srgbClr val="482845"/>
      </a:accent2>
      <a:accent3>
        <a:srgbClr val="7A0000"/>
      </a:accent3>
      <a:accent4>
        <a:srgbClr val="969959"/>
      </a:accent4>
      <a:accent5>
        <a:srgbClr val="225B5F"/>
      </a:accent5>
      <a:accent6>
        <a:srgbClr val="3D8C41"/>
      </a:accent6>
      <a:hlink>
        <a:srgbClr val="7F7F7F"/>
      </a:hlink>
      <a:folHlink>
        <a:srgbClr val="7F7F7F"/>
      </a:folHlink>
    </a:clrScheme>
    <a:fontScheme name="Custom 13">
      <a:majorFont>
        <a:latin typeface="Gill Sans M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solidFill>
            <a:schemeClr val="tx2"/>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56488565_Futuristic pitch deck_AAS_v4" id="{81C854B4-8588-4171-B50E-9B042741D072}" vid="{97BC3161-E59E-4E12-8009-4336211748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1743C61-8CA7-48FF-B2A3-6055DA854CF6}">
  <ds:schemaRefs>
    <ds:schemaRef ds:uri="http://schemas.microsoft.com/sharepoint/v3/contenttype/forms"/>
  </ds:schemaRefs>
</ds:datastoreItem>
</file>

<file path=customXml/itemProps2.xml><?xml version="1.0" encoding="utf-8"?>
<ds:datastoreItem xmlns:ds="http://schemas.openxmlformats.org/officeDocument/2006/customXml" ds:itemID="{D726A944-A9F4-4295-9B5E-C397EB1318B9}">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472965D8-9C19-4E48-8421-5D6B21FC440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Futuristic pitch deck</Template>
  <TotalTime>0</TotalTime>
  <Words>607</Words>
  <Application>Microsoft Office PowerPoint</Application>
  <PresentationFormat>Widescreen</PresentationFormat>
  <Paragraphs>116</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Courier New</vt:lpstr>
      <vt:lpstr>Gill Sans MT</vt:lpstr>
      <vt:lpstr>Segoe UI</vt:lpstr>
      <vt:lpstr>Segoe UI Light</vt:lpstr>
      <vt:lpstr>Office Theme</vt:lpstr>
      <vt:lpstr>EMOTIONAL FACIAL RECOGNITION SYSTEM</vt:lpstr>
      <vt:lpstr>RESEARCH TECHNOLOGIES FUNCTIONALITY DESIGN TESTING SMART MIRROR REFLECTION</vt:lpstr>
      <vt:lpstr>INTRODUCTION</vt:lpstr>
      <vt:lpstr>RESEARCH</vt:lpstr>
      <vt:lpstr>TOOLS &amp; TECHNOLOGIES</vt:lpstr>
      <vt:lpstr>FUNCTIONALITY</vt:lpstr>
      <vt:lpstr>IMPLENTATION</vt:lpstr>
      <vt:lpstr>DESIGN</vt:lpstr>
      <vt:lpstr>TESTING</vt:lpstr>
      <vt:lpstr>SMART MIRROR</vt:lpstr>
      <vt:lpstr>REFLECTION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2023-05-09T09:56:39Z</dcterms:created>
  <dcterms:modified xsi:type="dcterms:W3CDTF">2023-05-11T07:56:58Z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